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63" r:id="rId18"/>
    <p:sldId id="284" r:id="rId19"/>
    <p:sldId id="281" r:id="rId20"/>
    <p:sldId id="285" r:id="rId21"/>
    <p:sldId id="269" r:id="rId22"/>
    <p:sldId id="282" r:id="rId23"/>
    <p:sldId id="274" r:id="rId24"/>
    <p:sldId id="275" r:id="rId25"/>
    <p:sldId id="276" r:id="rId26"/>
    <p:sldId id="277" r:id="rId27"/>
    <p:sldId id="278" r:id="rId28"/>
    <p:sldId id="279" r:id="rId29"/>
    <p:sldId id="283" r:id="rId30"/>
    <p:sldId id="280" r:id="rId31"/>
    <p:sldId id="286" r:id="rId32"/>
    <p:sldId id="289" r:id="rId33"/>
    <p:sldId id="290" r:id="rId34"/>
    <p:sldId id="291" r:id="rId35"/>
    <p:sldId id="292" r:id="rId36"/>
    <p:sldId id="294" r:id="rId37"/>
    <p:sldId id="296" r:id="rId38"/>
    <p:sldId id="298" r:id="rId39"/>
    <p:sldId id="300" r:id="rId40"/>
    <p:sldId id="302" r:id="rId41"/>
    <p:sldId id="303" r:id="rId42"/>
    <p:sldId id="304" r:id="rId43"/>
    <p:sldId id="30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image" Target="../media/image39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FAD77-D8E8-478C-8BE3-4626063791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CD0767A-F71F-4AB8-9E69-060B100DE6CE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Голова Парламенту</a:t>
          </a:r>
        </a:p>
      </dgm:t>
    </dgm:pt>
    <dgm:pt modelId="{574F5BF9-082B-43F0-84E7-136C09D0E400}" type="parTrans" cxnId="{EFC1965A-229F-4C86-A726-95352A6A6657}">
      <dgm:prSet/>
      <dgm:spPr/>
      <dgm:t>
        <a:bodyPr/>
        <a:lstStyle/>
        <a:p>
          <a:endParaRPr lang="uk-UA"/>
        </a:p>
      </dgm:t>
    </dgm:pt>
    <dgm:pt modelId="{20670716-B9AB-4565-BF7B-CAA69F1FB8CC}" type="sibTrans" cxnId="{EFC1965A-229F-4C86-A726-95352A6A6657}">
      <dgm:prSet/>
      <dgm:spPr/>
      <dgm:t>
        <a:bodyPr/>
        <a:lstStyle/>
        <a:p>
          <a:endParaRPr lang="uk-UA"/>
        </a:p>
      </dgm:t>
    </dgm:pt>
    <dgm:pt modelId="{9D5CA518-FDA8-448A-A359-5486FF6EE1F3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Заступник Голови</a:t>
          </a:r>
        </a:p>
      </dgm:t>
    </dgm:pt>
    <dgm:pt modelId="{E080A812-6A5E-49C7-9B00-026B202BC762}" type="parTrans" cxnId="{3B381DFD-FA16-4129-8498-1148A6418F01}">
      <dgm:prSet/>
      <dgm:spPr/>
      <dgm:t>
        <a:bodyPr/>
        <a:lstStyle/>
        <a:p>
          <a:endParaRPr lang="uk-UA"/>
        </a:p>
      </dgm:t>
    </dgm:pt>
    <dgm:pt modelId="{2821BC3C-14B1-40C0-A68A-2796367E9BC7}" type="sibTrans" cxnId="{3B381DFD-FA16-4129-8498-1148A6418F01}">
      <dgm:prSet/>
      <dgm:spPr/>
      <dgm:t>
        <a:bodyPr/>
        <a:lstStyle/>
        <a:p>
          <a:endParaRPr lang="uk-UA"/>
        </a:p>
      </dgm:t>
    </dgm:pt>
    <dgm:pt modelId="{604FAFA4-763B-47C1-A86C-270C1D07EAA7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Департамент культури, здоров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600" dirty="0">
              <a:latin typeface="Times New Roman" pitchFamily="18" charset="0"/>
              <a:cs typeface="Times New Roman" pitchFamily="18" charset="0"/>
            </a:rPr>
            <a:t>я та спорту</a:t>
          </a:r>
        </a:p>
      </dgm:t>
    </dgm:pt>
    <dgm:pt modelId="{C23DF497-973B-4044-8D5A-3F9E5C187500}" type="parTrans" cxnId="{CB020EEB-8F00-466B-ADD8-FEB3648DCBB6}">
      <dgm:prSet/>
      <dgm:spPr/>
      <dgm:t>
        <a:bodyPr/>
        <a:lstStyle/>
        <a:p>
          <a:endParaRPr lang="uk-UA"/>
        </a:p>
      </dgm:t>
    </dgm:pt>
    <dgm:pt modelId="{FCAC081A-85DE-4CCF-A3B1-1773552331A9}" type="sibTrans" cxnId="{CB020EEB-8F00-466B-ADD8-FEB3648DCBB6}">
      <dgm:prSet/>
      <dgm:spPr/>
      <dgm:t>
        <a:bodyPr/>
        <a:lstStyle/>
        <a:p>
          <a:endParaRPr lang="uk-UA"/>
        </a:p>
      </dgm:t>
    </dgm:pt>
    <dgm:pt modelId="{E87AF33E-37F8-4187-9FD9-0B8CF5CE2CCE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Департамент  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міжнародної співпраці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та </a:t>
          </a:r>
          <a:r>
            <a:rPr lang="uk-UA" sz="1600" dirty="0" err="1" smtClean="0">
              <a:latin typeface="Times New Roman" pitchFamily="18" charset="0"/>
              <a:cs typeface="Times New Roman" pitchFamily="18" charset="0"/>
            </a:rPr>
            <a:t>зв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600" dirty="0" err="1">
              <a:latin typeface="Times New Roman" pitchFamily="18" charset="0"/>
              <a:cs typeface="Times New Roman" pitchFamily="18" charset="0"/>
            </a:rPr>
            <a:t>язків</a:t>
          </a:r>
          <a:r>
            <a:rPr lang="uk-UA" sz="1600" dirty="0">
              <a:latin typeface="Times New Roman" pitchFamily="18" charset="0"/>
              <a:cs typeface="Times New Roman" pitchFamily="18" charset="0"/>
            </a:rPr>
            <a:t> з 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громадськістю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7D598E21-FD21-4F7C-A8AB-313C65302A83}" type="parTrans" cxnId="{9DB4EF2A-16B1-45EC-A895-030D56C75790}">
      <dgm:prSet/>
      <dgm:spPr/>
      <dgm:t>
        <a:bodyPr/>
        <a:lstStyle/>
        <a:p>
          <a:endParaRPr lang="uk-UA"/>
        </a:p>
      </dgm:t>
    </dgm:pt>
    <dgm:pt modelId="{EA2FF8EE-214C-4792-A49F-EF2962AD648D}" type="sibTrans" cxnId="{9DB4EF2A-16B1-45EC-A895-030D56C75790}">
      <dgm:prSet/>
      <dgm:spPr/>
      <dgm:t>
        <a:bodyPr/>
        <a:lstStyle/>
        <a:p>
          <a:endParaRPr lang="uk-UA"/>
        </a:p>
      </dgm:t>
    </dgm:pt>
    <dgm:pt modelId="{1313E8D6-9A2D-4F6C-AC71-693FD2F26E8C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Заступник Голови</a:t>
          </a:r>
        </a:p>
      </dgm:t>
    </dgm:pt>
    <dgm:pt modelId="{474A82DE-12CA-4B83-BADB-62D6FEE1923E}" type="parTrans" cxnId="{D62E35F3-9D2D-4F4C-928E-9B3522A74C94}">
      <dgm:prSet/>
      <dgm:spPr/>
      <dgm:t>
        <a:bodyPr/>
        <a:lstStyle/>
        <a:p>
          <a:endParaRPr lang="uk-UA"/>
        </a:p>
      </dgm:t>
    </dgm:pt>
    <dgm:pt modelId="{AF448F0B-4675-4DA0-9C98-B4E785B068E2}" type="sibTrans" cxnId="{D62E35F3-9D2D-4F4C-928E-9B3522A74C94}">
      <dgm:prSet/>
      <dgm:spPr/>
      <dgm:t>
        <a:bodyPr/>
        <a:lstStyle/>
        <a:p>
          <a:endParaRPr lang="uk-UA"/>
        </a:p>
      </dgm:t>
    </dgm:pt>
    <dgm:pt modelId="{F9714919-54A3-4FB3-8F2C-2A68EB58FD0C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Департаменту правового захисту студентів</a:t>
          </a:r>
        </a:p>
      </dgm:t>
    </dgm:pt>
    <dgm:pt modelId="{C272A208-AEED-4862-AE70-FC70B3CE06C9}" type="parTrans" cxnId="{78E00DC1-0AF7-4F7A-9907-F6FFECA87025}">
      <dgm:prSet/>
      <dgm:spPr/>
      <dgm:t>
        <a:bodyPr/>
        <a:lstStyle/>
        <a:p>
          <a:endParaRPr lang="uk-UA"/>
        </a:p>
      </dgm:t>
    </dgm:pt>
    <dgm:pt modelId="{0F8CF9CE-EFC3-4C98-989B-730606E8CCC1}" type="sibTrans" cxnId="{78E00DC1-0AF7-4F7A-9907-F6FFECA87025}">
      <dgm:prSet/>
      <dgm:spPr/>
      <dgm:t>
        <a:bodyPr/>
        <a:lstStyle/>
        <a:p>
          <a:endParaRPr lang="uk-UA"/>
        </a:p>
      </dgm:t>
    </dgm:pt>
    <dgm:pt modelId="{F7077FCD-F7B6-43B9-919A-C1C71EF31B94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Департамент  самовдосконалення та розвитку</a:t>
          </a:r>
        </a:p>
      </dgm:t>
    </dgm:pt>
    <dgm:pt modelId="{F9C7C016-B3A8-4275-9C56-A858D715CCF2}" type="parTrans" cxnId="{E1064063-B392-4D6E-93E4-855C67DF320A}">
      <dgm:prSet/>
      <dgm:spPr/>
      <dgm:t>
        <a:bodyPr/>
        <a:lstStyle/>
        <a:p>
          <a:endParaRPr lang="uk-UA"/>
        </a:p>
      </dgm:t>
    </dgm:pt>
    <dgm:pt modelId="{B2B2BD1C-848B-49A6-8976-BA640FAEFF03}" type="sibTrans" cxnId="{E1064063-B392-4D6E-93E4-855C67DF320A}">
      <dgm:prSet/>
      <dgm:spPr/>
      <dgm:t>
        <a:bodyPr/>
        <a:lstStyle/>
        <a:p>
          <a:endParaRPr lang="uk-UA"/>
        </a:p>
      </dgm:t>
    </dgm:pt>
    <dgm:pt modelId="{7F0B6CEB-7EF8-4E21-B354-B105D366B6C3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Департамент соціальної роботи та волонтерського руху</a:t>
          </a:r>
        </a:p>
      </dgm:t>
    </dgm:pt>
    <dgm:pt modelId="{2AAE604B-5D89-4FFD-AD41-FAF27C69D82A}" type="parTrans" cxnId="{85ABB051-3B1E-4707-A0FD-390980CD5585}">
      <dgm:prSet/>
      <dgm:spPr/>
      <dgm:t>
        <a:bodyPr/>
        <a:lstStyle/>
        <a:p>
          <a:endParaRPr lang="uk-UA"/>
        </a:p>
      </dgm:t>
    </dgm:pt>
    <dgm:pt modelId="{258477D1-2BD1-4AA4-BABC-01716E705D8C}" type="sibTrans" cxnId="{85ABB051-3B1E-4707-A0FD-390980CD5585}">
      <dgm:prSet/>
      <dgm:spPr/>
      <dgm:t>
        <a:bodyPr/>
        <a:lstStyle/>
        <a:p>
          <a:endParaRPr lang="uk-UA"/>
        </a:p>
      </dgm:t>
    </dgm:pt>
    <dgm:pt modelId="{8AB1733C-F2C4-4F16-9422-D3C27F3C200A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Департамент фінансового забезпечення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38593454-BEEE-41EE-A206-CE1142B60D79}" type="parTrans" cxnId="{2BA663B0-5BD5-4D61-8239-A8A3EF11E4C9}">
      <dgm:prSet/>
      <dgm:spPr/>
      <dgm:t>
        <a:bodyPr/>
        <a:lstStyle/>
        <a:p>
          <a:endParaRPr lang="ru-RU"/>
        </a:p>
      </dgm:t>
    </dgm:pt>
    <dgm:pt modelId="{2F4B9D65-CC0A-40B8-8695-9404C2332013}" type="sibTrans" cxnId="{2BA663B0-5BD5-4D61-8239-A8A3EF11E4C9}">
      <dgm:prSet/>
      <dgm:spPr/>
      <dgm:t>
        <a:bodyPr/>
        <a:lstStyle/>
        <a:p>
          <a:endParaRPr lang="ru-RU"/>
        </a:p>
      </dgm:t>
    </dgm:pt>
    <dgm:pt modelId="{2E81F041-432F-403D-B829-42DA227DFE71}" type="pres">
      <dgm:prSet presAssocID="{7FCFAD77-D8E8-478C-8BE3-4626063791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C9151ED-591B-47E3-BCE9-2CA37998FB10}" type="pres">
      <dgm:prSet presAssocID="{4CD0767A-F71F-4AB8-9E69-060B100DE6CE}" presName="hierRoot1" presStyleCnt="0"/>
      <dgm:spPr/>
    </dgm:pt>
    <dgm:pt modelId="{8AC480B1-7933-43FC-A4A7-60871D24A347}" type="pres">
      <dgm:prSet presAssocID="{4CD0767A-F71F-4AB8-9E69-060B100DE6CE}" presName="composite" presStyleCnt="0"/>
      <dgm:spPr/>
    </dgm:pt>
    <dgm:pt modelId="{3CCA4335-FCA1-4965-9A0D-B947FC177923}" type="pres">
      <dgm:prSet presAssocID="{4CD0767A-F71F-4AB8-9E69-060B100DE6CE}" presName="background" presStyleLbl="node0" presStyleIdx="0" presStyleCnt="1"/>
      <dgm:spPr/>
    </dgm:pt>
    <dgm:pt modelId="{EF89F1C4-7D86-4720-98CC-B0647E649168}" type="pres">
      <dgm:prSet presAssocID="{4CD0767A-F71F-4AB8-9E69-060B100DE6CE}" presName="text" presStyleLbl="fgAcc0" presStyleIdx="0" presStyleCnt="1" custScaleX="1026686" custScaleY="588145" custLinFactY="-195446" custLinFactNeighborX="16732" custLinFactNeighborY="-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647574-3E08-4B16-B6DF-E384600E164A}" type="pres">
      <dgm:prSet presAssocID="{4CD0767A-F71F-4AB8-9E69-060B100DE6CE}" presName="hierChild2" presStyleCnt="0"/>
      <dgm:spPr/>
    </dgm:pt>
    <dgm:pt modelId="{8E4BEF29-C14F-4B6A-A70C-EEEDFD0C197E}" type="pres">
      <dgm:prSet presAssocID="{E080A812-6A5E-49C7-9B00-026B202BC762}" presName="Name10" presStyleLbl="parChTrans1D2" presStyleIdx="0" presStyleCnt="2"/>
      <dgm:spPr/>
      <dgm:t>
        <a:bodyPr/>
        <a:lstStyle/>
        <a:p>
          <a:endParaRPr lang="uk-UA"/>
        </a:p>
      </dgm:t>
    </dgm:pt>
    <dgm:pt modelId="{2CECF356-082D-4C88-B9DE-21B813DB559C}" type="pres">
      <dgm:prSet presAssocID="{9D5CA518-FDA8-448A-A359-5486FF6EE1F3}" presName="hierRoot2" presStyleCnt="0"/>
      <dgm:spPr/>
    </dgm:pt>
    <dgm:pt modelId="{79CD5F9B-FC92-4455-BF38-699502971349}" type="pres">
      <dgm:prSet presAssocID="{9D5CA518-FDA8-448A-A359-5486FF6EE1F3}" presName="composite2" presStyleCnt="0"/>
      <dgm:spPr/>
    </dgm:pt>
    <dgm:pt modelId="{FA268748-FBE7-44CE-9E88-A0888A9893CF}" type="pres">
      <dgm:prSet presAssocID="{9D5CA518-FDA8-448A-A359-5486FF6EE1F3}" presName="background2" presStyleLbl="node2" presStyleIdx="0" presStyleCnt="2"/>
      <dgm:spPr/>
    </dgm:pt>
    <dgm:pt modelId="{FBADAFB7-1178-440D-845F-2921487BA547}" type="pres">
      <dgm:prSet presAssocID="{9D5CA518-FDA8-448A-A359-5486FF6EE1F3}" presName="text2" presStyleLbl="fgAcc2" presStyleIdx="0" presStyleCnt="2" custScaleX="975845" custScaleY="588145" custLinFactX="-219384" custLinFactY="-200000" custLinFactNeighborX="-300000" custLinFactNeighborY="-27255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555CE4D-8FB8-45F5-B8F1-0B11D2D04401}" type="pres">
      <dgm:prSet presAssocID="{9D5CA518-FDA8-448A-A359-5486FF6EE1F3}" presName="hierChild3" presStyleCnt="0"/>
      <dgm:spPr/>
    </dgm:pt>
    <dgm:pt modelId="{DCDE3566-5084-4C38-A125-3E92CA0E22FE}" type="pres">
      <dgm:prSet presAssocID="{C23DF497-973B-4044-8D5A-3F9E5C187500}" presName="Name17" presStyleLbl="parChTrans1D3" presStyleIdx="0" presStyleCnt="6"/>
      <dgm:spPr/>
      <dgm:t>
        <a:bodyPr/>
        <a:lstStyle/>
        <a:p>
          <a:endParaRPr lang="uk-UA"/>
        </a:p>
      </dgm:t>
    </dgm:pt>
    <dgm:pt modelId="{B81A4920-18B9-4BE2-8D7B-A64549ECB901}" type="pres">
      <dgm:prSet presAssocID="{604FAFA4-763B-47C1-A86C-270C1D07EAA7}" presName="hierRoot3" presStyleCnt="0"/>
      <dgm:spPr/>
    </dgm:pt>
    <dgm:pt modelId="{70BB5F92-0FDD-41D4-BB57-DBC1406C8716}" type="pres">
      <dgm:prSet presAssocID="{604FAFA4-763B-47C1-A86C-270C1D07EAA7}" presName="composite3" presStyleCnt="0"/>
      <dgm:spPr/>
    </dgm:pt>
    <dgm:pt modelId="{9FDFC1D5-23F0-421C-9618-25B18CA68BE2}" type="pres">
      <dgm:prSet presAssocID="{604FAFA4-763B-47C1-A86C-270C1D07EAA7}" presName="background3" presStyleLbl="node3" presStyleIdx="0" presStyleCnt="6"/>
      <dgm:spPr/>
    </dgm:pt>
    <dgm:pt modelId="{DC5FDF97-34D2-4477-B697-73E478C90501}" type="pres">
      <dgm:prSet presAssocID="{604FAFA4-763B-47C1-A86C-270C1D07EAA7}" presName="text3" presStyleLbl="fgAcc3" presStyleIdx="0" presStyleCnt="6" custScaleX="687075" custScaleY="772939" custLinFactY="-126918" custLinFactNeighborX="-12634" custLinFactNeighborY="-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01FB972-3F87-4823-BCC5-07E09EA615AA}" type="pres">
      <dgm:prSet presAssocID="{604FAFA4-763B-47C1-A86C-270C1D07EAA7}" presName="hierChild4" presStyleCnt="0"/>
      <dgm:spPr/>
    </dgm:pt>
    <dgm:pt modelId="{051DD08D-EC2D-4D87-8FE6-9DDD473BF6E7}" type="pres">
      <dgm:prSet presAssocID="{7D598E21-FD21-4F7C-A8AB-313C65302A83}" presName="Name17" presStyleLbl="parChTrans1D3" presStyleIdx="1" presStyleCnt="6"/>
      <dgm:spPr/>
      <dgm:t>
        <a:bodyPr/>
        <a:lstStyle/>
        <a:p>
          <a:endParaRPr lang="uk-UA"/>
        </a:p>
      </dgm:t>
    </dgm:pt>
    <dgm:pt modelId="{6479FAB5-BA1E-46DD-B2B4-AA94ADDC3ED7}" type="pres">
      <dgm:prSet presAssocID="{E87AF33E-37F8-4187-9FD9-0B8CF5CE2CCE}" presName="hierRoot3" presStyleCnt="0"/>
      <dgm:spPr/>
    </dgm:pt>
    <dgm:pt modelId="{96608D4F-667A-4B86-B59A-6A6F08372FAA}" type="pres">
      <dgm:prSet presAssocID="{E87AF33E-37F8-4187-9FD9-0B8CF5CE2CCE}" presName="composite3" presStyleCnt="0"/>
      <dgm:spPr/>
    </dgm:pt>
    <dgm:pt modelId="{9B78B543-9B1D-42E9-BB03-B4994F89B7AC}" type="pres">
      <dgm:prSet presAssocID="{E87AF33E-37F8-4187-9FD9-0B8CF5CE2CCE}" presName="background3" presStyleLbl="node3" presStyleIdx="1" presStyleCnt="6"/>
      <dgm:spPr/>
    </dgm:pt>
    <dgm:pt modelId="{6721B068-5B68-4850-BA6C-467CCB4621ED}" type="pres">
      <dgm:prSet presAssocID="{E87AF33E-37F8-4187-9FD9-0B8CF5CE2CCE}" presName="text3" presStyleLbl="fgAcc3" presStyleIdx="1" presStyleCnt="6" custScaleX="790161" custScaleY="1066292" custLinFactX="-50669" custLinFactY="244850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471010D-575B-42A9-ADD0-C4F252317D0A}" type="pres">
      <dgm:prSet presAssocID="{E87AF33E-37F8-4187-9FD9-0B8CF5CE2CCE}" presName="hierChild4" presStyleCnt="0"/>
      <dgm:spPr/>
    </dgm:pt>
    <dgm:pt modelId="{F99951F7-420C-4301-BF28-F4D593B547B6}" type="pres">
      <dgm:prSet presAssocID="{F9C7C016-B3A8-4275-9C56-A858D715CCF2}" presName="Name17" presStyleLbl="parChTrans1D3" presStyleIdx="2" presStyleCnt="6"/>
      <dgm:spPr/>
      <dgm:t>
        <a:bodyPr/>
        <a:lstStyle/>
        <a:p>
          <a:endParaRPr lang="uk-UA"/>
        </a:p>
      </dgm:t>
    </dgm:pt>
    <dgm:pt modelId="{74734561-7D32-4060-A441-E487BEDD77A9}" type="pres">
      <dgm:prSet presAssocID="{F7077FCD-F7B6-43B9-919A-C1C71EF31B94}" presName="hierRoot3" presStyleCnt="0"/>
      <dgm:spPr/>
    </dgm:pt>
    <dgm:pt modelId="{3DF53FC2-E681-4F16-8824-3E7502107657}" type="pres">
      <dgm:prSet presAssocID="{F7077FCD-F7B6-43B9-919A-C1C71EF31B94}" presName="composite3" presStyleCnt="0"/>
      <dgm:spPr/>
    </dgm:pt>
    <dgm:pt modelId="{3FED4927-DF07-4C9B-B3CC-6E1738DCD940}" type="pres">
      <dgm:prSet presAssocID="{F7077FCD-F7B6-43B9-919A-C1C71EF31B94}" presName="background3" presStyleLbl="node3" presStyleIdx="2" presStyleCnt="6"/>
      <dgm:spPr/>
    </dgm:pt>
    <dgm:pt modelId="{88475F3F-A269-453B-9D84-BCDD44085F96}" type="pres">
      <dgm:prSet presAssocID="{F7077FCD-F7B6-43B9-919A-C1C71EF31B94}" presName="text3" presStyleLbl="fgAcc3" presStyleIdx="2" presStyleCnt="6" custScaleX="679822" custScaleY="772940" custLinFactX="-200000" custLinFactY="-182602" custLinFactNeighborX="-202812" custLinFactNeighborY="-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74EBCA-D015-4BC1-B00D-FADFCDE1BD31}" type="pres">
      <dgm:prSet presAssocID="{F7077FCD-F7B6-43B9-919A-C1C71EF31B94}" presName="hierChild4" presStyleCnt="0"/>
      <dgm:spPr/>
    </dgm:pt>
    <dgm:pt modelId="{5E209B95-B5CD-4162-BE93-B0590287BCF4}" type="pres">
      <dgm:prSet presAssocID="{474A82DE-12CA-4B83-BADB-62D6FEE1923E}" presName="Name10" presStyleLbl="parChTrans1D2" presStyleIdx="1" presStyleCnt="2"/>
      <dgm:spPr/>
      <dgm:t>
        <a:bodyPr/>
        <a:lstStyle/>
        <a:p>
          <a:endParaRPr lang="uk-UA"/>
        </a:p>
      </dgm:t>
    </dgm:pt>
    <dgm:pt modelId="{53E9ABB3-649A-446D-813A-A5AA696416B2}" type="pres">
      <dgm:prSet presAssocID="{1313E8D6-9A2D-4F6C-AC71-693FD2F26E8C}" presName="hierRoot2" presStyleCnt="0"/>
      <dgm:spPr/>
    </dgm:pt>
    <dgm:pt modelId="{11A449AC-F034-487D-9E2A-7598B467BE57}" type="pres">
      <dgm:prSet presAssocID="{1313E8D6-9A2D-4F6C-AC71-693FD2F26E8C}" presName="composite2" presStyleCnt="0"/>
      <dgm:spPr/>
    </dgm:pt>
    <dgm:pt modelId="{71C3B10C-8E7E-4710-A49A-66E2A0B9BEEE}" type="pres">
      <dgm:prSet presAssocID="{1313E8D6-9A2D-4F6C-AC71-693FD2F26E8C}" presName="background2" presStyleLbl="node2" presStyleIdx="1" presStyleCnt="2"/>
      <dgm:spPr/>
    </dgm:pt>
    <dgm:pt modelId="{39475A10-8504-4FDE-8A1A-93359366281D}" type="pres">
      <dgm:prSet presAssocID="{1313E8D6-9A2D-4F6C-AC71-693FD2F26E8C}" presName="text2" presStyleLbl="fgAcc2" presStyleIdx="1" presStyleCnt="2" custScaleX="975845" custScaleY="588145" custLinFactX="202007" custLinFactY="-200000" custLinFactNeighborX="300000" custLinFactNeighborY="-21686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2435291-F95E-4371-B6AC-5CB5C4160E83}" type="pres">
      <dgm:prSet presAssocID="{1313E8D6-9A2D-4F6C-AC71-693FD2F26E8C}" presName="hierChild3" presStyleCnt="0"/>
      <dgm:spPr/>
    </dgm:pt>
    <dgm:pt modelId="{C8EE7617-B05C-4531-8129-E101A11F88C7}" type="pres">
      <dgm:prSet presAssocID="{C272A208-AEED-4862-AE70-FC70B3CE06C9}" presName="Name17" presStyleLbl="parChTrans1D3" presStyleIdx="3" presStyleCnt="6"/>
      <dgm:spPr/>
      <dgm:t>
        <a:bodyPr/>
        <a:lstStyle/>
        <a:p>
          <a:endParaRPr lang="uk-UA"/>
        </a:p>
      </dgm:t>
    </dgm:pt>
    <dgm:pt modelId="{4C7BDD16-9AFC-4BDB-BDE0-351A744F0823}" type="pres">
      <dgm:prSet presAssocID="{F9714919-54A3-4FB3-8F2C-2A68EB58FD0C}" presName="hierRoot3" presStyleCnt="0"/>
      <dgm:spPr/>
    </dgm:pt>
    <dgm:pt modelId="{950FECD2-004C-4C7A-894D-0D2CC007D8AF}" type="pres">
      <dgm:prSet presAssocID="{F9714919-54A3-4FB3-8F2C-2A68EB58FD0C}" presName="composite3" presStyleCnt="0"/>
      <dgm:spPr/>
    </dgm:pt>
    <dgm:pt modelId="{46628A76-01B5-4A2C-ACAA-6AD48A61C753}" type="pres">
      <dgm:prSet presAssocID="{F9714919-54A3-4FB3-8F2C-2A68EB58FD0C}" presName="background3" presStyleLbl="node3" presStyleIdx="3" presStyleCnt="6"/>
      <dgm:spPr/>
    </dgm:pt>
    <dgm:pt modelId="{4CDEEED4-2529-4688-99E4-B270B01BF8EE}" type="pres">
      <dgm:prSet presAssocID="{F9714919-54A3-4FB3-8F2C-2A68EB58FD0C}" presName="text3" presStyleLbl="fgAcc3" presStyleIdx="3" presStyleCnt="6" custScaleX="668804" custScaleY="803116" custLinFactX="-14793" custLinFactY="-100000" custLinFactNeighborX="-100000" custLinFactNeighborY="-1712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5000A44-405B-4D5B-9573-1A0B57726188}" type="pres">
      <dgm:prSet presAssocID="{F9714919-54A3-4FB3-8F2C-2A68EB58FD0C}" presName="hierChild4" presStyleCnt="0"/>
      <dgm:spPr/>
    </dgm:pt>
    <dgm:pt modelId="{1DEFA47C-B936-4F58-B2BF-1BEDCEE87A80}" type="pres">
      <dgm:prSet presAssocID="{2AAE604B-5D89-4FFD-AD41-FAF27C69D82A}" presName="Name17" presStyleLbl="parChTrans1D3" presStyleIdx="4" presStyleCnt="6"/>
      <dgm:spPr/>
      <dgm:t>
        <a:bodyPr/>
        <a:lstStyle/>
        <a:p>
          <a:endParaRPr lang="uk-UA"/>
        </a:p>
      </dgm:t>
    </dgm:pt>
    <dgm:pt modelId="{096D753D-C671-4D35-8D0B-46E645B2B038}" type="pres">
      <dgm:prSet presAssocID="{7F0B6CEB-7EF8-4E21-B354-B105D366B6C3}" presName="hierRoot3" presStyleCnt="0"/>
      <dgm:spPr/>
    </dgm:pt>
    <dgm:pt modelId="{4E408569-4C40-4923-BBFB-694AC7EC651C}" type="pres">
      <dgm:prSet presAssocID="{7F0B6CEB-7EF8-4E21-B354-B105D366B6C3}" presName="composite3" presStyleCnt="0"/>
      <dgm:spPr/>
    </dgm:pt>
    <dgm:pt modelId="{A177018E-70E4-4C37-930C-7D1577E8D434}" type="pres">
      <dgm:prSet presAssocID="{7F0B6CEB-7EF8-4E21-B354-B105D366B6C3}" presName="background3" presStyleLbl="node3" presStyleIdx="4" presStyleCnt="6"/>
      <dgm:spPr/>
    </dgm:pt>
    <dgm:pt modelId="{D7718203-77F3-4710-8591-FF382762DE97}" type="pres">
      <dgm:prSet presAssocID="{7F0B6CEB-7EF8-4E21-B354-B105D366B6C3}" presName="text3" presStyleLbl="fgAcc3" presStyleIdx="4" presStyleCnt="6" custScaleX="679923" custScaleY="807274" custLinFactX="300000" custLinFactNeighborX="359094" custLinFactNeighborY="-5358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D25FFD3-9390-4F9A-B21D-A6365DE524DB}" type="pres">
      <dgm:prSet presAssocID="{7F0B6CEB-7EF8-4E21-B354-B105D366B6C3}" presName="hierChild4" presStyleCnt="0"/>
      <dgm:spPr/>
    </dgm:pt>
    <dgm:pt modelId="{FE3A37BC-1B4C-41C7-A7A1-B07BC4A5E627}" type="pres">
      <dgm:prSet presAssocID="{38593454-BEEE-41EE-A206-CE1142B60D79}" presName="Name17" presStyleLbl="parChTrans1D3" presStyleIdx="5" presStyleCnt="6"/>
      <dgm:spPr/>
      <dgm:t>
        <a:bodyPr/>
        <a:lstStyle/>
        <a:p>
          <a:endParaRPr lang="ru-RU"/>
        </a:p>
      </dgm:t>
    </dgm:pt>
    <dgm:pt modelId="{376EBC6A-FFC0-40B2-A3FE-FD46963AD335}" type="pres">
      <dgm:prSet presAssocID="{8AB1733C-F2C4-4F16-9422-D3C27F3C200A}" presName="hierRoot3" presStyleCnt="0"/>
      <dgm:spPr/>
    </dgm:pt>
    <dgm:pt modelId="{148B9002-D693-4814-86A2-D75266AB9446}" type="pres">
      <dgm:prSet presAssocID="{8AB1733C-F2C4-4F16-9422-D3C27F3C200A}" presName="composite3" presStyleCnt="0"/>
      <dgm:spPr/>
    </dgm:pt>
    <dgm:pt modelId="{302486CC-0552-4D9C-A51F-53B1E6786354}" type="pres">
      <dgm:prSet presAssocID="{8AB1733C-F2C4-4F16-9422-D3C27F3C200A}" presName="background3" presStyleLbl="node3" presStyleIdx="5" presStyleCnt="6"/>
      <dgm:spPr/>
    </dgm:pt>
    <dgm:pt modelId="{E6709CA7-0177-427F-8B3C-F51836335C44}" type="pres">
      <dgm:prSet presAssocID="{8AB1733C-F2C4-4F16-9422-D3C27F3C200A}" presName="text3" presStyleLbl="fgAcc3" presStyleIdx="5" presStyleCnt="6" custScaleX="682797" custScaleY="1187519" custLinFactX="-400000" custLinFactY="100000" custLinFactNeighborX="-400776" custLinFactNeighborY="1856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0BC98A-3B1F-4428-95EA-EF03E7AE749A}" type="pres">
      <dgm:prSet presAssocID="{8AB1733C-F2C4-4F16-9422-D3C27F3C200A}" presName="hierChild4" presStyleCnt="0"/>
      <dgm:spPr/>
    </dgm:pt>
  </dgm:ptLst>
  <dgm:cxnLst>
    <dgm:cxn modelId="{8ACA9D14-55BF-4D66-9326-B8AF96959779}" type="presOf" srcId="{1313E8D6-9A2D-4F6C-AC71-693FD2F26E8C}" destId="{39475A10-8504-4FDE-8A1A-93359366281D}" srcOrd="0" destOrd="0" presId="urn:microsoft.com/office/officeart/2005/8/layout/hierarchy1"/>
    <dgm:cxn modelId="{35CCFC6F-F183-403E-B71C-A2D55C9EB7AD}" type="presOf" srcId="{C23DF497-973B-4044-8D5A-3F9E5C187500}" destId="{DCDE3566-5084-4C38-A125-3E92CA0E22FE}" srcOrd="0" destOrd="0" presId="urn:microsoft.com/office/officeart/2005/8/layout/hierarchy1"/>
    <dgm:cxn modelId="{CB020EEB-8F00-466B-ADD8-FEB3648DCBB6}" srcId="{9D5CA518-FDA8-448A-A359-5486FF6EE1F3}" destId="{604FAFA4-763B-47C1-A86C-270C1D07EAA7}" srcOrd="0" destOrd="0" parTransId="{C23DF497-973B-4044-8D5A-3F9E5C187500}" sibTransId="{FCAC081A-85DE-4CCF-A3B1-1773552331A9}"/>
    <dgm:cxn modelId="{C3B82A08-E2C5-4A25-AF97-55BA253580D9}" type="presOf" srcId="{7F0B6CEB-7EF8-4E21-B354-B105D366B6C3}" destId="{D7718203-77F3-4710-8591-FF382762DE97}" srcOrd="0" destOrd="0" presId="urn:microsoft.com/office/officeart/2005/8/layout/hierarchy1"/>
    <dgm:cxn modelId="{2BA663B0-5BD5-4D61-8239-A8A3EF11E4C9}" srcId="{1313E8D6-9A2D-4F6C-AC71-693FD2F26E8C}" destId="{8AB1733C-F2C4-4F16-9422-D3C27F3C200A}" srcOrd="2" destOrd="0" parTransId="{38593454-BEEE-41EE-A206-CE1142B60D79}" sibTransId="{2F4B9D65-CC0A-40B8-8695-9404C2332013}"/>
    <dgm:cxn modelId="{766B30C0-32A6-4059-A4AC-5454701EC384}" type="presOf" srcId="{E87AF33E-37F8-4187-9FD9-0B8CF5CE2CCE}" destId="{6721B068-5B68-4850-BA6C-467CCB4621ED}" srcOrd="0" destOrd="0" presId="urn:microsoft.com/office/officeart/2005/8/layout/hierarchy1"/>
    <dgm:cxn modelId="{66A195FC-CBC1-4425-A516-8E0AFEF22CF0}" type="presOf" srcId="{C272A208-AEED-4862-AE70-FC70B3CE06C9}" destId="{C8EE7617-B05C-4531-8129-E101A11F88C7}" srcOrd="0" destOrd="0" presId="urn:microsoft.com/office/officeart/2005/8/layout/hierarchy1"/>
    <dgm:cxn modelId="{16332CCF-F126-48DC-AD81-A18F12178D83}" type="presOf" srcId="{F9714919-54A3-4FB3-8F2C-2A68EB58FD0C}" destId="{4CDEEED4-2529-4688-99E4-B270B01BF8EE}" srcOrd="0" destOrd="0" presId="urn:microsoft.com/office/officeart/2005/8/layout/hierarchy1"/>
    <dgm:cxn modelId="{6D8FA909-2ABF-4239-9A82-CD12A8A5A553}" type="presOf" srcId="{F7077FCD-F7B6-43B9-919A-C1C71EF31B94}" destId="{88475F3F-A269-453B-9D84-BCDD44085F96}" srcOrd="0" destOrd="0" presId="urn:microsoft.com/office/officeart/2005/8/layout/hierarchy1"/>
    <dgm:cxn modelId="{A6DB6D9A-263C-45E8-90AE-09FFE03483D6}" type="presOf" srcId="{7FCFAD77-D8E8-478C-8BE3-462606379188}" destId="{2E81F041-432F-403D-B829-42DA227DFE71}" srcOrd="0" destOrd="0" presId="urn:microsoft.com/office/officeart/2005/8/layout/hierarchy1"/>
    <dgm:cxn modelId="{EFC1965A-229F-4C86-A726-95352A6A6657}" srcId="{7FCFAD77-D8E8-478C-8BE3-462606379188}" destId="{4CD0767A-F71F-4AB8-9E69-060B100DE6CE}" srcOrd="0" destOrd="0" parTransId="{574F5BF9-082B-43F0-84E7-136C09D0E400}" sibTransId="{20670716-B9AB-4565-BF7B-CAA69F1FB8CC}"/>
    <dgm:cxn modelId="{1D191E65-01EC-4E66-AB07-46C52090C4F6}" type="presOf" srcId="{8AB1733C-F2C4-4F16-9422-D3C27F3C200A}" destId="{E6709CA7-0177-427F-8B3C-F51836335C44}" srcOrd="0" destOrd="0" presId="urn:microsoft.com/office/officeart/2005/8/layout/hierarchy1"/>
    <dgm:cxn modelId="{01886E8A-970C-4694-B588-943E43866C8E}" type="presOf" srcId="{E080A812-6A5E-49C7-9B00-026B202BC762}" destId="{8E4BEF29-C14F-4B6A-A70C-EEEDFD0C197E}" srcOrd="0" destOrd="0" presId="urn:microsoft.com/office/officeart/2005/8/layout/hierarchy1"/>
    <dgm:cxn modelId="{3B381DFD-FA16-4129-8498-1148A6418F01}" srcId="{4CD0767A-F71F-4AB8-9E69-060B100DE6CE}" destId="{9D5CA518-FDA8-448A-A359-5486FF6EE1F3}" srcOrd="0" destOrd="0" parTransId="{E080A812-6A5E-49C7-9B00-026B202BC762}" sibTransId="{2821BC3C-14B1-40C0-A68A-2796367E9BC7}"/>
    <dgm:cxn modelId="{85ABB051-3B1E-4707-A0FD-390980CD5585}" srcId="{1313E8D6-9A2D-4F6C-AC71-693FD2F26E8C}" destId="{7F0B6CEB-7EF8-4E21-B354-B105D366B6C3}" srcOrd="1" destOrd="0" parTransId="{2AAE604B-5D89-4FFD-AD41-FAF27C69D82A}" sibTransId="{258477D1-2BD1-4AA4-BABC-01716E705D8C}"/>
    <dgm:cxn modelId="{BD6934A5-5B84-42A8-9BA9-38B6F0D3D64D}" type="presOf" srcId="{F9C7C016-B3A8-4275-9C56-A858D715CCF2}" destId="{F99951F7-420C-4301-BF28-F4D593B547B6}" srcOrd="0" destOrd="0" presId="urn:microsoft.com/office/officeart/2005/8/layout/hierarchy1"/>
    <dgm:cxn modelId="{ED8948FF-C15F-48FA-B783-444B91F62D52}" type="presOf" srcId="{7D598E21-FD21-4F7C-A8AB-313C65302A83}" destId="{051DD08D-EC2D-4D87-8FE6-9DDD473BF6E7}" srcOrd="0" destOrd="0" presId="urn:microsoft.com/office/officeart/2005/8/layout/hierarchy1"/>
    <dgm:cxn modelId="{5A816FAC-18CA-4423-80A3-35549D9D7A15}" type="presOf" srcId="{4CD0767A-F71F-4AB8-9E69-060B100DE6CE}" destId="{EF89F1C4-7D86-4720-98CC-B0647E649168}" srcOrd="0" destOrd="0" presId="urn:microsoft.com/office/officeart/2005/8/layout/hierarchy1"/>
    <dgm:cxn modelId="{78E00DC1-0AF7-4F7A-9907-F6FFECA87025}" srcId="{1313E8D6-9A2D-4F6C-AC71-693FD2F26E8C}" destId="{F9714919-54A3-4FB3-8F2C-2A68EB58FD0C}" srcOrd="0" destOrd="0" parTransId="{C272A208-AEED-4862-AE70-FC70B3CE06C9}" sibTransId="{0F8CF9CE-EFC3-4C98-989B-730606E8CCC1}"/>
    <dgm:cxn modelId="{FB935B4F-0C5C-484C-B7B5-9EDC9B3CDFDC}" type="presOf" srcId="{474A82DE-12CA-4B83-BADB-62D6FEE1923E}" destId="{5E209B95-B5CD-4162-BE93-B0590287BCF4}" srcOrd="0" destOrd="0" presId="urn:microsoft.com/office/officeart/2005/8/layout/hierarchy1"/>
    <dgm:cxn modelId="{CF7CFDE1-38AC-47F6-80A8-BD4B1372BBDC}" type="presOf" srcId="{9D5CA518-FDA8-448A-A359-5486FF6EE1F3}" destId="{FBADAFB7-1178-440D-845F-2921487BA547}" srcOrd="0" destOrd="0" presId="urn:microsoft.com/office/officeart/2005/8/layout/hierarchy1"/>
    <dgm:cxn modelId="{9DB4EF2A-16B1-45EC-A895-030D56C75790}" srcId="{9D5CA518-FDA8-448A-A359-5486FF6EE1F3}" destId="{E87AF33E-37F8-4187-9FD9-0B8CF5CE2CCE}" srcOrd="1" destOrd="0" parTransId="{7D598E21-FD21-4F7C-A8AB-313C65302A83}" sibTransId="{EA2FF8EE-214C-4792-A49F-EF2962AD648D}"/>
    <dgm:cxn modelId="{A0A9D259-3569-4B02-A6B2-1415352E299A}" type="presOf" srcId="{38593454-BEEE-41EE-A206-CE1142B60D79}" destId="{FE3A37BC-1B4C-41C7-A7A1-B07BC4A5E627}" srcOrd="0" destOrd="0" presId="urn:microsoft.com/office/officeart/2005/8/layout/hierarchy1"/>
    <dgm:cxn modelId="{5DE32D3D-0D39-4CD6-9C8F-A91A950898E8}" type="presOf" srcId="{604FAFA4-763B-47C1-A86C-270C1D07EAA7}" destId="{DC5FDF97-34D2-4477-B697-73E478C90501}" srcOrd="0" destOrd="0" presId="urn:microsoft.com/office/officeart/2005/8/layout/hierarchy1"/>
    <dgm:cxn modelId="{D62E35F3-9D2D-4F4C-928E-9B3522A74C94}" srcId="{4CD0767A-F71F-4AB8-9E69-060B100DE6CE}" destId="{1313E8D6-9A2D-4F6C-AC71-693FD2F26E8C}" srcOrd="1" destOrd="0" parTransId="{474A82DE-12CA-4B83-BADB-62D6FEE1923E}" sibTransId="{AF448F0B-4675-4DA0-9C98-B4E785B068E2}"/>
    <dgm:cxn modelId="{E1064063-B392-4D6E-93E4-855C67DF320A}" srcId="{9D5CA518-FDA8-448A-A359-5486FF6EE1F3}" destId="{F7077FCD-F7B6-43B9-919A-C1C71EF31B94}" srcOrd="2" destOrd="0" parTransId="{F9C7C016-B3A8-4275-9C56-A858D715CCF2}" sibTransId="{B2B2BD1C-848B-49A6-8976-BA640FAEFF03}"/>
    <dgm:cxn modelId="{CF42CA2E-DA2D-4DC0-AE32-929AFA00DE74}" type="presOf" srcId="{2AAE604B-5D89-4FFD-AD41-FAF27C69D82A}" destId="{1DEFA47C-B936-4F58-B2BF-1BEDCEE87A80}" srcOrd="0" destOrd="0" presId="urn:microsoft.com/office/officeart/2005/8/layout/hierarchy1"/>
    <dgm:cxn modelId="{ADEF7C7E-0D3A-4A94-AF74-905B8D51DF07}" type="presParOf" srcId="{2E81F041-432F-403D-B829-42DA227DFE71}" destId="{DC9151ED-591B-47E3-BCE9-2CA37998FB10}" srcOrd="0" destOrd="0" presId="urn:microsoft.com/office/officeart/2005/8/layout/hierarchy1"/>
    <dgm:cxn modelId="{8223EBB7-F09E-4E4E-A299-F6223DA5EC84}" type="presParOf" srcId="{DC9151ED-591B-47E3-BCE9-2CA37998FB10}" destId="{8AC480B1-7933-43FC-A4A7-60871D24A347}" srcOrd="0" destOrd="0" presId="urn:microsoft.com/office/officeart/2005/8/layout/hierarchy1"/>
    <dgm:cxn modelId="{DB99E5C5-95AD-4949-B8DD-573BF24C6A2F}" type="presParOf" srcId="{8AC480B1-7933-43FC-A4A7-60871D24A347}" destId="{3CCA4335-FCA1-4965-9A0D-B947FC177923}" srcOrd="0" destOrd="0" presId="urn:microsoft.com/office/officeart/2005/8/layout/hierarchy1"/>
    <dgm:cxn modelId="{96A3E303-23DD-4A65-A5B0-4B26A345C3FB}" type="presParOf" srcId="{8AC480B1-7933-43FC-A4A7-60871D24A347}" destId="{EF89F1C4-7D86-4720-98CC-B0647E649168}" srcOrd="1" destOrd="0" presId="urn:microsoft.com/office/officeart/2005/8/layout/hierarchy1"/>
    <dgm:cxn modelId="{044300F6-84A7-421C-AFBA-E7BFC3C8CD73}" type="presParOf" srcId="{DC9151ED-591B-47E3-BCE9-2CA37998FB10}" destId="{43647574-3E08-4B16-B6DF-E384600E164A}" srcOrd="1" destOrd="0" presId="urn:microsoft.com/office/officeart/2005/8/layout/hierarchy1"/>
    <dgm:cxn modelId="{92FB3BE6-F988-48D1-AFAB-7EE195889D69}" type="presParOf" srcId="{43647574-3E08-4B16-B6DF-E384600E164A}" destId="{8E4BEF29-C14F-4B6A-A70C-EEEDFD0C197E}" srcOrd="0" destOrd="0" presId="urn:microsoft.com/office/officeart/2005/8/layout/hierarchy1"/>
    <dgm:cxn modelId="{E41E40AF-6503-4079-9CCB-CC29621770EC}" type="presParOf" srcId="{43647574-3E08-4B16-B6DF-E384600E164A}" destId="{2CECF356-082D-4C88-B9DE-21B813DB559C}" srcOrd="1" destOrd="0" presId="urn:microsoft.com/office/officeart/2005/8/layout/hierarchy1"/>
    <dgm:cxn modelId="{38AC1457-D896-47D3-BF76-92DBFCA4428A}" type="presParOf" srcId="{2CECF356-082D-4C88-B9DE-21B813DB559C}" destId="{79CD5F9B-FC92-4455-BF38-699502971349}" srcOrd="0" destOrd="0" presId="urn:microsoft.com/office/officeart/2005/8/layout/hierarchy1"/>
    <dgm:cxn modelId="{6DD8F534-EFD5-4429-8BF1-443741DD2EC4}" type="presParOf" srcId="{79CD5F9B-FC92-4455-BF38-699502971349}" destId="{FA268748-FBE7-44CE-9E88-A0888A9893CF}" srcOrd="0" destOrd="0" presId="urn:microsoft.com/office/officeart/2005/8/layout/hierarchy1"/>
    <dgm:cxn modelId="{DE7C843D-B8AA-40C3-83B5-8640DF02E91A}" type="presParOf" srcId="{79CD5F9B-FC92-4455-BF38-699502971349}" destId="{FBADAFB7-1178-440D-845F-2921487BA547}" srcOrd="1" destOrd="0" presId="urn:microsoft.com/office/officeart/2005/8/layout/hierarchy1"/>
    <dgm:cxn modelId="{BE32CDA7-0196-4934-BD0D-4F55833030A9}" type="presParOf" srcId="{2CECF356-082D-4C88-B9DE-21B813DB559C}" destId="{6555CE4D-8FB8-45F5-B8F1-0B11D2D04401}" srcOrd="1" destOrd="0" presId="urn:microsoft.com/office/officeart/2005/8/layout/hierarchy1"/>
    <dgm:cxn modelId="{0919289C-64B7-476D-A9D8-1B8295C66B70}" type="presParOf" srcId="{6555CE4D-8FB8-45F5-B8F1-0B11D2D04401}" destId="{DCDE3566-5084-4C38-A125-3E92CA0E22FE}" srcOrd="0" destOrd="0" presId="urn:microsoft.com/office/officeart/2005/8/layout/hierarchy1"/>
    <dgm:cxn modelId="{038D5692-4819-4901-B83E-0F31B7D1B093}" type="presParOf" srcId="{6555CE4D-8FB8-45F5-B8F1-0B11D2D04401}" destId="{B81A4920-18B9-4BE2-8D7B-A64549ECB901}" srcOrd="1" destOrd="0" presId="urn:microsoft.com/office/officeart/2005/8/layout/hierarchy1"/>
    <dgm:cxn modelId="{15922C74-B4C0-4C7D-B625-FFEDFEEB8CA4}" type="presParOf" srcId="{B81A4920-18B9-4BE2-8D7B-A64549ECB901}" destId="{70BB5F92-0FDD-41D4-BB57-DBC1406C8716}" srcOrd="0" destOrd="0" presId="urn:microsoft.com/office/officeart/2005/8/layout/hierarchy1"/>
    <dgm:cxn modelId="{F3E80A68-9961-481F-9813-06933C782AE2}" type="presParOf" srcId="{70BB5F92-0FDD-41D4-BB57-DBC1406C8716}" destId="{9FDFC1D5-23F0-421C-9618-25B18CA68BE2}" srcOrd="0" destOrd="0" presId="urn:microsoft.com/office/officeart/2005/8/layout/hierarchy1"/>
    <dgm:cxn modelId="{91131863-D899-4A49-B695-CF9060CEC0FB}" type="presParOf" srcId="{70BB5F92-0FDD-41D4-BB57-DBC1406C8716}" destId="{DC5FDF97-34D2-4477-B697-73E478C90501}" srcOrd="1" destOrd="0" presId="urn:microsoft.com/office/officeart/2005/8/layout/hierarchy1"/>
    <dgm:cxn modelId="{1E7FAE3A-A372-401C-975E-99034E2D98C7}" type="presParOf" srcId="{B81A4920-18B9-4BE2-8D7B-A64549ECB901}" destId="{B01FB972-3F87-4823-BCC5-07E09EA615AA}" srcOrd="1" destOrd="0" presId="urn:microsoft.com/office/officeart/2005/8/layout/hierarchy1"/>
    <dgm:cxn modelId="{D5C09B8D-E1CE-4398-ACB0-18C44FED5378}" type="presParOf" srcId="{6555CE4D-8FB8-45F5-B8F1-0B11D2D04401}" destId="{051DD08D-EC2D-4D87-8FE6-9DDD473BF6E7}" srcOrd="2" destOrd="0" presId="urn:microsoft.com/office/officeart/2005/8/layout/hierarchy1"/>
    <dgm:cxn modelId="{5D1A2E87-81B7-44F5-B8B2-B5E644169CCC}" type="presParOf" srcId="{6555CE4D-8FB8-45F5-B8F1-0B11D2D04401}" destId="{6479FAB5-BA1E-46DD-B2B4-AA94ADDC3ED7}" srcOrd="3" destOrd="0" presId="urn:microsoft.com/office/officeart/2005/8/layout/hierarchy1"/>
    <dgm:cxn modelId="{CAB28351-3323-4449-BD99-1D2AB16577DC}" type="presParOf" srcId="{6479FAB5-BA1E-46DD-B2B4-AA94ADDC3ED7}" destId="{96608D4F-667A-4B86-B59A-6A6F08372FAA}" srcOrd="0" destOrd="0" presId="urn:microsoft.com/office/officeart/2005/8/layout/hierarchy1"/>
    <dgm:cxn modelId="{0A2CFCF9-C228-434F-BD7D-22F14578FD86}" type="presParOf" srcId="{96608D4F-667A-4B86-B59A-6A6F08372FAA}" destId="{9B78B543-9B1D-42E9-BB03-B4994F89B7AC}" srcOrd="0" destOrd="0" presId="urn:microsoft.com/office/officeart/2005/8/layout/hierarchy1"/>
    <dgm:cxn modelId="{3539F007-B580-4DCF-946C-AA618BE59D88}" type="presParOf" srcId="{96608D4F-667A-4B86-B59A-6A6F08372FAA}" destId="{6721B068-5B68-4850-BA6C-467CCB4621ED}" srcOrd="1" destOrd="0" presId="urn:microsoft.com/office/officeart/2005/8/layout/hierarchy1"/>
    <dgm:cxn modelId="{0758EF74-9465-45A1-8124-692458C7F2B2}" type="presParOf" srcId="{6479FAB5-BA1E-46DD-B2B4-AA94ADDC3ED7}" destId="{0471010D-575B-42A9-ADD0-C4F252317D0A}" srcOrd="1" destOrd="0" presId="urn:microsoft.com/office/officeart/2005/8/layout/hierarchy1"/>
    <dgm:cxn modelId="{5B3EAF2F-111D-4CDA-927C-8B0490A94B04}" type="presParOf" srcId="{6555CE4D-8FB8-45F5-B8F1-0B11D2D04401}" destId="{F99951F7-420C-4301-BF28-F4D593B547B6}" srcOrd="4" destOrd="0" presId="urn:microsoft.com/office/officeart/2005/8/layout/hierarchy1"/>
    <dgm:cxn modelId="{D33B47B3-96A0-4E5A-BF85-E58E375722B7}" type="presParOf" srcId="{6555CE4D-8FB8-45F5-B8F1-0B11D2D04401}" destId="{74734561-7D32-4060-A441-E487BEDD77A9}" srcOrd="5" destOrd="0" presId="urn:microsoft.com/office/officeart/2005/8/layout/hierarchy1"/>
    <dgm:cxn modelId="{7814CE04-E22E-4FEB-9A4B-4A08F06083E6}" type="presParOf" srcId="{74734561-7D32-4060-A441-E487BEDD77A9}" destId="{3DF53FC2-E681-4F16-8824-3E7502107657}" srcOrd="0" destOrd="0" presId="urn:microsoft.com/office/officeart/2005/8/layout/hierarchy1"/>
    <dgm:cxn modelId="{13EE3201-AF68-4B95-8190-8499475F123A}" type="presParOf" srcId="{3DF53FC2-E681-4F16-8824-3E7502107657}" destId="{3FED4927-DF07-4C9B-B3CC-6E1738DCD940}" srcOrd="0" destOrd="0" presId="urn:microsoft.com/office/officeart/2005/8/layout/hierarchy1"/>
    <dgm:cxn modelId="{B28918F1-3335-4366-835E-DA4F741D9A57}" type="presParOf" srcId="{3DF53FC2-E681-4F16-8824-3E7502107657}" destId="{88475F3F-A269-453B-9D84-BCDD44085F96}" srcOrd="1" destOrd="0" presId="urn:microsoft.com/office/officeart/2005/8/layout/hierarchy1"/>
    <dgm:cxn modelId="{EA2771C9-C603-4BFD-B7D2-0C165BE6DFB7}" type="presParOf" srcId="{74734561-7D32-4060-A441-E487BEDD77A9}" destId="{AE74EBCA-D015-4BC1-B00D-FADFCDE1BD31}" srcOrd="1" destOrd="0" presId="urn:microsoft.com/office/officeart/2005/8/layout/hierarchy1"/>
    <dgm:cxn modelId="{3CF3D9D0-3A65-4400-88F7-DF8867DBFA80}" type="presParOf" srcId="{43647574-3E08-4B16-B6DF-E384600E164A}" destId="{5E209B95-B5CD-4162-BE93-B0590287BCF4}" srcOrd="2" destOrd="0" presId="urn:microsoft.com/office/officeart/2005/8/layout/hierarchy1"/>
    <dgm:cxn modelId="{BF1847EC-7405-49A8-B552-E2EA3D22CA9A}" type="presParOf" srcId="{43647574-3E08-4B16-B6DF-E384600E164A}" destId="{53E9ABB3-649A-446D-813A-A5AA696416B2}" srcOrd="3" destOrd="0" presId="urn:microsoft.com/office/officeart/2005/8/layout/hierarchy1"/>
    <dgm:cxn modelId="{FF22EF23-8A5C-4A11-834B-FCF1D15F32EC}" type="presParOf" srcId="{53E9ABB3-649A-446D-813A-A5AA696416B2}" destId="{11A449AC-F034-487D-9E2A-7598B467BE57}" srcOrd="0" destOrd="0" presId="urn:microsoft.com/office/officeart/2005/8/layout/hierarchy1"/>
    <dgm:cxn modelId="{C2846B23-93BB-4329-84DF-5FB3981CD1BD}" type="presParOf" srcId="{11A449AC-F034-487D-9E2A-7598B467BE57}" destId="{71C3B10C-8E7E-4710-A49A-66E2A0B9BEEE}" srcOrd="0" destOrd="0" presId="urn:microsoft.com/office/officeart/2005/8/layout/hierarchy1"/>
    <dgm:cxn modelId="{CFD6F2E3-39AA-4981-A0F1-D6E7D83D5789}" type="presParOf" srcId="{11A449AC-F034-487D-9E2A-7598B467BE57}" destId="{39475A10-8504-4FDE-8A1A-93359366281D}" srcOrd="1" destOrd="0" presId="urn:microsoft.com/office/officeart/2005/8/layout/hierarchy1"/>
    <dgm:cxn modelId="{A8B39D9C-7966-4B1C-B483-79271778D694}" type="presParOf" srcId="{53E9ABB3-649A-446D-813A-A5AA696416B2}" destId="{12435291-F95E-4371-B6AC-5CB5C4160E83}" srcOrd="1" destOrd="0" presId="urn:microsoft.com/office/officeart/2005/8/layout/hierarchy1"/>
    <dgm:cxn modelId="{8F7AC489-3E92-46C2-8810-89D9A0EC5398}" type="presParOf" srcId="{12435291-F95E-4371-B6AC-5CB5C4160E83}" destId="{C8EE7617-B05C-4531-8129-E101A11F88C7}" srcOrd="0" destOrd="0" presId="urn:microsoft.com/office/officeart/2005/8/layout/hierarchy1"/>
    <dgm:cxn modelId="{939E2ED4-3D64-423F-8EC7-23A6D1298F80}" type="presParOf" srcId="{12435291-F95E-4371-B6AC-5CB5C4160E83}" destId="{4C7BDD16-9AFC-4BDB-BDE0-351A744F0823}" srcOrd="1" destOrd="0" presId="urn:microsoft.com/office/officeart/2005/8/layout/hierarchy1"/>
    <dgm:cxn modelId="{A71256E6-491B-4E88-AFAA-D82B4E85047E}" type="presParOf" srcId="{4C7BDD16-9AFC-4BDB-BDE0-351A744F0823}" destId="{950FECD2-004C-4C7A-894D-0D2CC007D8AF}" srcOrd="0" destOrd="0" presId="urn:microsoft.com/office/officeart/2005/8/layout/hierarchy1"/>
    <dgm:cxn modelId="{6DCFFC1C-0215-4338-8F2F-ABD9266272FF}" type="presParOf" srcId="{950FECD2-004C-4C7A-894D-0D2CC007D8AF}" destId="{46628A76-01B5-4A2C-ACAA-6AD48A61C753}" srcOrd="0" destOrd="0" presId="urn:microsoft.com/office/officeart/2005/8/layout/hierarchy1"/>
    <dgm:cxn modelId="{AAC0A8D6-4577-4022-8CEE-DB6707581DA4}" type="presParOf" srcId="{950FECD2-004C-4C7A-894D-0D2CC007D8AF}" destId="{4CDEEED4-2529-4688-99E4-B270B01BF8EE}" srcOrd="1" destOrd="0" presId="urn:microsoft.com/office/officeart/2005/8/layout/hierarchy1"/>
    <dgm:cxn modelId="{76A4FF09-0DF8-4338-9F02-0EC28D57B421}" type="presParOf" srcId="{4C7BDD16-9AFC-4BDB-BDE0-351A744F0823}" destId="{C5000A44-405B-4D5B-9573-1A0B57726188}" srcOrd="1" destOrd="0" presId="urn:microsoft.com/office/officeart/2005/8/layout/hierarchy1"/>
    <dgm:cxn modelId="{4FD8B0AC-F62C-415C-AE7D-2D7CD1DF6779}" type="presParOf" srcId="{12435291-F95E-4371-B6AC-5CB5C4160E83}" destId="{1DEFA47C-B936-4F58-B2BF-1BEDCEE87A80}" srcOrd="2" destOrd="0" presId="urn:microsoft.com/office/officeart/2005/8/layout/hierarchy1"/>
    <dgm:cxn modelId="{2D4E49F8-8DAB-4D6C-8996-76B9CBD693BE}" type="presParOf" srcId="{12435291-F95E-4371-B6AC-5CB5C4160E83}" destId="{096D753D-C671-4D35-8D0B-46E645B2B038}" srcOrd="3" destOrd="0" presId="urn:microsoft.com/office/officeart/2005/8/layout/hierarchy1"/>
    <dgm:cxn modelId="{98BF2DBD-D875-47DA-92D8-97F55411CF8E}" type="presParOf" srcId="{096D753D-C671-4D35-8D0B-46E645B2B038}" destId="{4E408569-4C40-4923-BBFB-694AC7EC651C}" srcOrd="0" destOrd="0" presId="urn:microsoft.com/office/officeart/2005/8/layout/hierarchy1"/>
    <dgm:cxn modelId="{4D05C45A-9082-413C-A297-B76210D1C978}" type="presParOf" srcId="{4E408569-4C40-4923-BBFB-694AC7EC651C}" destId="{A177018E-70E4-4C37-930C-7D1577E8D434}" srcOrd="0" destOrd="0" presId="urn:microsoft.com/office/officeart/2005/8/layout/hierarchy1"/>
    <dgm:cxn modelId="{4D71F22B-BA89-48C3-A71E-5DBE290D0BB3}" type="presParOf" srcId="{4E408569-4C40-4923-BBFB-694AC7EC651C}" destId="{D7718203-77F3-4710-8591-FF382762DE97}" srcOrd="1" destOrd="0" presId="urn:microsoft.com/office/officeart/2005/8/layout/hierarchy1"/>
    <dgm:cxn modelId="{F7CC9B72-E9BA-4A5E-A0A3-D43A3603679C}" type="presParOf" srcId="{096D753D-C671-4D35-8D0B-46E645B2B038}" destId="{4D25FFD3-9390-4F9A-B21D-A6365DE524DB}" srcOrd="1" destOrd="0" presId="urn:microsoft.com/office/officeart/2005/8/layout/hierarchy1"/>
    <dgm:cxn modelId="{E7901641-68D3-4108-93D2-EFA5F6E56973}" type="presParOf" srcId="{12435291-F95E-4371-B6AC-5CB5C4160E83}" destId="{FE3A37BC-1B4C-41C7-A7A1-B07BC4A5E627}" srcOrd="4" destOrd="0" presId="urn:microsoft.com/office/officeart/2005/8/layout/hierarchy1"/>
    <dgm:cxn modelId="{36960C29-0AB7-4A75-8427-E0965CB1D835}" type="presParOf" srcId="{12435291-F95E-4371-B6AC-5CB5C4160E83}" destId="{376EBC6A-FFC0-40B2-A3FE-FD46963AD335}" srcOrd="5" destOrd="0" presId="urn:microsoft.com/office/officeart/2005/8/layout/hierarchy1"/>
    <dgm:cxn modelId="{F6CE7087-34BE-4EEE-9121-F2C791A14949}" type="presParOf" srcId="{376EBC6A-FFC0-40B2-A3FE-FD46963AD335}" destId="{148B9002-D693-4814-86A2-D75266AB9446}" srcOrd="0" destOrd="0" presId="urn:microsoft.com/office/officeart/2005/8/layout/hierarchy1"/>
    <dgm:cxn modelId="{901D6D6F-E589-4E6F-A719-CEBD5C879CC8}" type="presParOf" srcId="{148B9002-D693-4814-86A2-D75266AB9446}" destId="{302486CC-0552-4D9C-A51F-53B1E6786354}" srcOrd="0" destOrd="0" presId="urn:microsoft.com/office/officeart/2005/8/layout/hierarchy1"/>
    <dgm:cxn modelId="{6462987D-B562-4F7A-8C47-1685271CB302}" type="presParOf" srcId="{148B9002-D693-4814-86A2-D75266AB9446}" destId="{E6709CA7-0177-427F-8B3C-F51836335C44}" srcOrd="1" destOrd="0" presId="urn:microsoft.com/office/officeart/2005/8/layout/hierarchy1"/>
    <dgm:cxn modelId="{07D101F9-79B1-4621-B214-0B49F08AE956}" type="presParOf" srcId="{376EBC6A-FFC0-40B2-A3FE-FD46963AD335}" destId="{990BC98A-3B1F-4428-95EA-EF03E7AE749A}" srcOrd="1" destOrd="0" presId="urn:microsoft.com/office/officeart/2005/8/layout/hierarchy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8C4899-7059-475C-80C4-1DB913B1FBC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DADF092-B1D3-44F0-BAF6-17D1945B417B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Продовження співпраці з фондом 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“Серце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серце”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та організацією 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“Цивілізація”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18B99C1-E932-46C0-8244-A9BFCC3EBD7E}" type="parTrans" cxnId="{2331322E-5513-47BB-B7EB-E5249067B1C2}">
      <dgm:prSet/>
      <dgm:spPr/>
      <dgm:t>
        <a:bodyPr/>
        <a:lstStyle/>
        <a:p>
          <a:endParaRPr lang="ru-RU"/>
        </a:p>
      </dgm:t>
    </dgm:pt>
    <dgm:pt modelId="{262C5381-41BD-45F2-83F5-FE45719D2CF6}" type="sibTrans" cxnId="{2331322E-5513-47BB-B7EB-E5249067B1C2}">
      <dgm:prSet/>
      <dgm:spPr/>
      <dgm:t>
        <a:bodyPr/>
        <a:lstStyle/>
        <a:p>
          <a:endParaRPr lang="ru-RU"/>
        </a:p>
      </dgm:t>
    </dgm:pt>
    <dgm:pt modelId="{462EC4F9-71F7-48C1-9A03-0C9DBD5B0CBC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Проведення 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“Ярмарку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щастя”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DC4EB06-82FF-4DB5-B77E-5CE90CD5E687}" type="parTrans" cxnId="{8E603C57-EB55-4654-B400-751745096BE5}">
      <dgm:prSet/>
      <dgm:spPr/>
      <dgm:t>
        <a:bodyPr/>
        <a:lstStyle/>
        <a:p>
          <a:endParaRPr lang="ru-RU"/>
        </a:p>
      </dgm:t>
    </dgm:pt>
    <dgm:pt modelId="{2F0C50E0-836A-480A-8B2C-FF70F4B6E9E7}" type="sibTrans" cxnId="{8E603C57-EB55-4654-B400-751745096BE5}">
      <dgm:prSet/>
      <dgm:spPr/>
      <dgm:t>
        <a:bodyPr/>
        <a:lstStyle/>
        <a:p>
          <a:endParaRPr lang="ru-RU"/>
        </a:p>
      </dgm:t>
    </dgm:pt>
    <dgm:pt modelId="{5928D9E3-9E56-4200-84DF-EFDF2339D145}" type="pres">
      <dgm:prSet presAssocID="{668C4899-7059-475C-80C4-1DB913B1FBC3}" presName="linear" presStyleCnt="0">
        <dgm:presLayoutVars>
          <dgm:dir/>
          <dgm:animLvl val="lvl"/>
          <dgm:resizeHandles val="exact"/>
        </dgm:presLayoutVars>
      </dgm:prSet>
      <dgm:spPr/>
    </dgm:pt>
    <dgm:pt modelId="{0EA1274C-6487-4579-8838-45107B7EF3F6}" type="pres">
      <dgm:prSet presAssocID="{ADADF092-B1D3-44F0-BAF6-17D1945B417B}" presName="parentLin" presStyleCnt="0"/>
      <dgm:spPr/>
    </dgm:pt>
    <dgm:pt modelId="{FD91EAE7-C839-4502-AE43-F4DA912489A9}" type="pres">
      <dgm:prSet presAssocID="{ADADF092-B1D3-44F0-BAF6-17D1945B417B}" presName="parentLeftMargin" presStyleLbl="node1" presStyleIdx="0" presStyleCnt="2"/>
      <dgm:spPr/>
    </dgm:pt>
    <dgm:pt modelId="{90F6DC6A-2D28-4EEA-9C7D-735AD4EEDB64}" type="pres">
      <dgm:prSet presAssocID="{ADADF092-B1D3-44F0-BAF6-17D1945B417B}" presName="parentText" presStyleLbl="node1" presStyleIdx="0" presStyleCnt="2" custScaleX="125810">
        <dgm:presLayoutVars>
          <dgm:chMax val="0"/>
          <dgm:bulletEnabled val="1"/>
        </dgm:presLayoutVars>
      </dgm:prSet>
      <dgm:spPr/>
    </dgm:pt>
    <dgm:pt modelId="{3CFA2043-3F9B-4D2A-9BD7-80D04F068A71}" type="pres">
      <dgm:prSet presAssocID="{ADADF092-B1D3-44F0-BAF6-17D1945B417B}" presName="negativeSpace" presStyleCnt="0"/>
      <dgm:spPr/>
    </dgm:pt>
    <dgm:pt modelId="{D576D829-4F23-474D-8A91-95B8FA01ADE9}" type="pres">
      <dgm:prSet presAssocID="{ADADF092-B1D3-44F0-BAF6-17D1945B417B}" presName="childText" presStyleLbl="conFgAcc1" presStyleIdx="0" presStyleCnt="2">
        <dgm:presLayoutVars>
          <dgm:bulletEnabled val="1"/>
        </dgm:presLayoutVars>
      </dgm:prSet>
      <dgm:spPr/>
    </dgm:pt>
    <dgm:pt modelId="{8DD73EA1-0B34-428A-8821-DC14D3C4CA04}" type="pres">
      <dgm:prSet presAssocID="{262C5381-41BD-45F2-83F5-FE45719D2CF6}" presName="spaceBetweenRectangles" presStyleCnt="0"/>
      <dgm:spPr/>
    </dgm:pt>
    <dgm:pt modelId="{0AA60A19-29BA-448A-B6F0-308CF647F0B3}" type="pres">
      <dgm:prSet presAssocID="{462EC4F9-71F7-48C1-9A03-0C9DBD5B0CBC}" presName="parentLin" presStyleCnt="0"/>
      <dgm:spPr/>
    </dgm:pt>
    <dgm:pt modelId="{987F529D-98E4-4D9C-B954-2F9959A436C6}" type="pres">
      <dgm:prSet presAssocID="{462EC4F9-71F7-48C1-9A03-0C9DBD5B0CBC}" presName="parentLeftMargin" presStyleLbl="node1" presStyleIdx="0" presStyleCnt="2"/>
      <dgm:spPr/>
    </dgm:pt>
    <dgm:pt modelId="{7B0EDCE0-B661-4E03-AD0C-08C4F20B4BDC}" type="pres">
      <dgm:prSet presAssocID="{462EC4F9-71F7-48C1-9A03-0C9DBD5B0CBC}" presName="parentText" presStyleLbl="node1" presStyleIdx="1" presStyleCnt="2" custScaleX="1258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62335-01FF-42B8-A610-219523FF340C}" type="pres">
      <dgm:prSet presAssocID="{462EC4F9-71F7-48C1-9A03-0C9DBD5B0CBC}" presName="negativeSpace" presStyleCnt="0"/>
      <dgm:spPr/>
    </dgm:pt>
    <dgm:pt modelId="{69EFEB10-087A-4031-A43A-B93CBEE866D5}" type="pres">
      <dgm:prSet presAssocID="{462EC4F9-71F7-48C1-9A03-0C9DBD5B0CBC}" presName="childText" presStyleLbl="conFgAcc1" presStyleIdx="1" presStyleCnt="2" custLinFactNeighborY="5521">
        <dgm:presLayoutVars>
          <dgm:bulletEnabled val="1"/>
        </dgm:presLayoutVars>
      </dgm:prSet>
      <dgm:spPr/>
    </dgm:pt>
  </dgm:ptLst>
  <dgm:cxnLst>
    <dgm:cxn modelId="{44455356-0D78-4FDE-8243-420757918E61}" type="presOf" srcId="{462EC4F9-71F7-48C1-9A03-0C9DBD5B0CBC}" destId="{7B0EDCE0-B661-4E03-AD0C-08C4F20B4BDC}" srcOrd="1" destOrd="0" presId="urn:microsoft.com/office/officeart/2005/8/layout/list1"/>
    <dgm:cxn modelId="{DC750510-A049-4D86-902A-20C75644083E}" type="presOf" srcId="{ADADF092-B1D3-44F0-BAF6-17D1945B417B}" destId="{FD91EAE7-C839-4502-AE43-F4DA912489A9}" srcOrd="0" destOrd="0" presId="urn:microsoft.com/office/officeart/2005/8/layout/list1"/>
    <dgm:cxn modelId="{8E603C57-EB55-4654-B400-751745096BE5}" srcId="{668C4899-7059-475C-80C4-1DB913B1FBC3}" destId="{462EC4F9-71F7-48C1-9A03-0C9DBD5B0CBC}" srcOrd="1" destOrd="0" parTransId="{EDC4EB06-82FF-4DB5-B77E-5CE90CD5E687}" sibTransId="{2F0C50E0-836A-480A-8B2C-FF70F4B6E9E7}"/>
    <dgm:cxn modelId="{2331322E-5513-47BB-B7EB-E5249067B1C2}" srcId="{668C4899-7059-475C-80C4-1DB913B1FBC3}" destId="{ADADF092-B1D3-44F0-BAF6-17D1945B417B}" srcOrd="0" destOrd="0" parTransId="{918B99C1-E932-46C0-8244-A9BFCC3EBD7E}" sibTransId="{262C5381-41BD-45F2-83F5-FE45719D2CF6}"/>
    <dgm:cxn modelId="{523FB6D0-A289-4699-913A-E46BCC3BD1FE}" type="presOf" srcId="{ADADF092-B1D3-44F0-BAF6-17D1945B417B}" destId="{90F6DC6A-2D28-4EEA-9C7D-735AD4EEDB64}" srcOrd="1" destOrd="0" presId="urn:microsoft.com/office/officeart/2005/8/layout/list1"/>
    <dgm:cxn modelId="{57FF48B8-C13E-4256-A05A-D4E9F157BD15}" type="presOf" srcId="{462EC4F9-71F7-48C1-9A03-0C9DBD5B0CBC}" destId="{987F529D-98E4-4D9C-B954-2F9959A436C6}" srcOrd="0" destOrd="0" presId="urn:microsoft.com/office/officeart/2005/8/layout/list1"/>
    <dgm:cxn modelId="{8D4C9348-5F1D-4E76-A4C5-852150368114}" type="presOf" srcId="{668C4899-7059-475C-80C4-1DB913B1FBC3}" destId="{5928D9E3-9E56-4200-84DF-EFDF2339D145}" srcOrd="0" destOrd="0" presId="urn:microsoft.com/office/officeart/2005/8/layout/list1"/>
    <dgm:cxn modelId="{30F2DB0B-9A67-449F-8747-915A627ACAAB}" type="presParOf" srcId="{5928D9E3-9E56-4200-84DF-EFDF2339D145}" destId="{0EA1274C-6487-4579-8838-45107B7EF3F6}" srcOrd="0" destOrd="0" presId="urn:microsoft.com/office/officeart/2005/8/layout/list1"/>
    <dgm:cxn modelId="{3349D6EB-0E7A-4885-8041-79C143E0C0F2}" type="presParOf" srcId="{0EA1274C-6487-4579-8838-45107B7EF3F6}" destId="{FD91EAE7-C839-4502-AE43-F4DA912489A9}" srcOrd="0" destOrd="0" presId="urn:microsoft.com/office/officeart/2005/8/layout/list1"/>
    <dgm:cxn modelId="{0005B7CE-870D-4811-88C8-613E355D15C6}" type="presParOf" srcId="{0EA1274C-6487-4579-8838-45107B7EF3F6}" destId="{90F6DC6A-2D28-4EEA-9C7D-735AD4EEDB64}" srcOrd="1" destOrd="0" presId="urn:microsoft.com/office/officeart/2005/8/layout/list1"/>
    <dgm:cxn modelId="{01ACA974-0AE7-4113-9596-AC13C53A7262}" type="presParOf" srcId="{5928D9E3-9E56-4200-84DF-EFDF2339D145}" destId="{3CFA2043-3F9B-4D2A-9BD7-80D04F068A71}" srcOrd="1" destOrd="0" presId="urn:microsoft.com/office/officeart/2005/8/layout/list1"/>
    <dgm:cxn modelId="{C21ABD44-FEA3-4BB1-B018-E419801A6E3E}" type="presParOf" srcId="{5928D9E3-9E56-4200-84DF-EFDF2339D145}" destId="{D576D829-4F23-474D-8A91-95B8FA01ADE9}" srcOrd="2" destOrd="0" presId="urn:microsoft.com/office/officeart/2005/8/layout/list1"/>
    <dgm:cxn modelId="{41F49EA4-3420-4BEA-9E41-23ACC8C63AFD}" type="presParOf" srcId="{5928D9E3-9E56-4200-84DF-EFDF2339D145}" destId="{8DD73EA1-0B34-428A-8821-DC14D3C4CA04}" srcOrd="3" destOrd="0" presId="urn:microsoft.com/office/officeart/2005/8/layout/list1"/>
    <dgm:cxn modelId="{D13DF3D4-2598-421C-A106-C7E3ACB146C5}" type="presParOf" srcId="{5928D9E3-9E56-4200-84DF-EFDF2339D145}" destId="{0AA60A19-29BA-448A-B6F0-308CF647F0B3}" srcOrd="4" destOrd="0" presId="urn:microsoft.com/office/officeart/2005/8/layout/list1"/>
    <dgm:cxn modelId="{DEFE303E-1230-4AB6-A619-509DF8F874D5}" type="presParOf" srcId="{0AA60A19-29BA-448A-B6F0-308CF647F0B3}" destId="{987F529D-98E4-4D9C-B954-2F9959A436C6}" srcOrd="0" destOrd="0" presId="urn:microsoft.com/office/officeart/2005/8/layout/list1"/>
    <dgm:cxn modelId="{C6BF66C1-2650-496C-B31B-831DC80D0C30}" type="presParOf" srcId="{0AA60A19-29BA-448A-B6F0-308CF647F0B3}" destId="{7B0EDCE0-B661-4E03-AD0C-08C4F20B4BDC}" srcOrd="1" destOrd="0" presId="urn:microsoft.com/office/officeart/2005/8/layout/list1"/>
    <dgm:cxn modelId="{E0C40A89-F90E-4F16-8390-F1727E1B8E4A}" type="presParOf" srcId="{5928D9E3-9E56-4200-84DF-EFDF2339D145}" destId="{FA962335-01FF-42B8-A610-219523FF340C}" srcOrd="5" destOrd="0" presId="urn:microsoft.com/office/officeart/2005/8/layout/list1"/>
    <dgm:cxn modelId="{7E02CA9D-D002-41EB-97FA-1C451288BE6F}" type="presParOf" srcId="{5928D9E3-9E56-4200-84DF-EFDF2339D145}" destId="{69EFEB10-087A-4031-A43A-B93CBEE866D5}" srcOrd="6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978A93-CAF3-433A-9D79-0E2B5D7FF915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764D40-6DAA-4A07-AF1D-6DFA5F137DA1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Проведення круглого столу з актуальних питань самоврядування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8BCCEF-30A6-4224-A93F-BAE6914DA813}" type="parTrans" cxnId="{1DD014FC-F1EA-42CA-ABFF-2ED69EA0A549}">
      <dgm:prSet/>
      <dgm:spPr/>
      <dgm:t>
        <a:bodyPr/>
        <a:lstStyle/>
        <a:p>
          <a:endParaRPr lang="ru-RU"/>
        </a:p>
      </dgm:t>
    </dgm:pt>
    <dgm:pt modelId="{AF0F6460-8DCE-4BB0-B08E-241574985010}" type="sibTrans" cxnId="{1DD014FC-F1EA-42CA-ABFF-2ED69EA0A549}">
      <dgm:prSet/>
      <dgm:spPr/>
      <dgm:t>
        <a:bodyPr/>
        <a:lstStyle/>
        <a:p>
          <a:endParaRPr lang="ru-RU"/>
        </a:p>
      </dgm:t>
    </dgm:pt>
    <dgm:pt modelId="{6F633814-5ECF-40CE-868C-948CE09492AE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Продовжити співпрацю зі студентськими організаціями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4DBCD2-6AB0-4857-B03C-AA8E5806013B}" type="parTrans" cxnId="{EAC5067E-8B32-47F4-880B-9AEAA98BA255}">
      <dgm:prSet/>
      <dgm:spPr/>
      <dgm:t>
        <a:bodyPr/>
        <a:lstStyle/>
        <a:p>
          <a:endParaRPr lang="ru-RU"/>
        </a:p>
      </dgm:t>
    </dgm:pt>
    <dgm:pt modelId="{AA5873C9-2F8F-446A-BB39-F3D4E237180E}" type="sibTrans" cxnId="{EAC5067E-8B32-47F4-880B-9AEAA98BA255}">
      <dgm:prSet/>
      <dgm:spPr/>
      <dgm:t>
        <a:bodyPr/>
        <a:lstStyle/>
        <a:p>
          <a:endParaRPr lang="ru-RU"/>
        </a:p>
      </dgm:t>
    </dgm:pt>
    <dgm:pt modelId="{C46D64E8-D033-4C76-90B6-CA1FBD901146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Виступити співорганізаторами проекту Київський форум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4305F0-D5AC-4403-A21F-3809BE800AEF}" type="parTrans" cxnId="{58F0EEDE-3952-43D9-A6C7-A319AA7A3121}">
      <dgm:prSet/>
      <dgm:spPr/>
      <dgm:t>
        <a:bodyPr/>
        <a:lstStyle/>
        <a:p>
          <a:endParaRPr lang="ru-RU"/>
        </a:p>
      </dgm:t>
    </dgm:pt>
    <dgm:pt modelId="{DE841CA7-AB98-4210-98A8-5F880E593FD8}" type="sibTrans" cxnId="{58F0EEDE-3952-43D9-A6C7-A319AA7A3121}">
      <dgm:prSet/>
      <dgm:spPr/>
      <dgm:t>
        <a:bodyPr/>
        <a:lstStyle/>
        <a:p>
          <a:endParaRPr lang="ru-RU"/>
        </a:p>
      </dgm:t>
    </dgm:pt>
    <dgm:pt modelId="{4FA2DD88-02B4-415A-BFA3-4C24002504E2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Започаткувати </a:t>
          </a:r>
          <a:r>
            <a:rPr lang="uk-UA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міжуніверситетський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вокальний конкурс </a:t>
          </a:r>
          <a:r>
            <a:rPr lang="en-US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UNIVISION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B939374-24FE-4DB5-A20E-D7FC3BE7DC1A}" type="parTrans" cxnId="{270C7D2B-7023-41C0-B0C8-AF1CB814C36A}">
      <dgm:prSet/>
      <dgm:spPr/>
      <dgm:t>
        <a:bodyPr/>
        <a:lstStyle/>
        <a:p>
          <a:endParaRPr lang="ru-RU"/>
        </a:p>
      </dgm:t>
    </dgm:pt>
    <dgm:pt modelId="{6F07C770-8627-47CA-B5AE-286D1F071D34}" type="sibTrans" cxnId="{270C7D2B-7023-41C0-B0C8-AF1CB814C36A}">
      <dgm:prSet/>
      <dgm:spPr/>
      <dgm:t>
        <a:bodyPr/>
        <a:lstStyle/>
        <a:p>
          <a:endParaRPr lang="ru-RU"/>
        </a:p>
      </dgm:t>
    </dgm:pt>
    <dgm:pt modelId="{99424F56-F2FE-496A-9D9F-DBE8AD58F8DB}" type="pres">
      <dgm:prSet presAssocID="{73978A93-CAF3-433A-9D79-0E2B5D7FF915}" presName="Name0" presStyleCnt="0">
        <dgm:presLayoutVars>
          <dgm:dir/>
          <dgm:resizeHandles val="exact"/>
        </dgm:presLayoutVars>
      </dgm:prSet>
      <dgm:spPr/>
    </dgm:pt>
    <dgm:pt modelId="{33F34345-DE88-4224-8E61-3F1ED336036E}" type="pres">
      <dgm:prSet presAssocID="{73978A93-CAF3-433A-9D79-0E2B5D7FF915}" presName="bkgdShp" presStyleLbl="alignAccFollowNode1" presStyleIdx="0" presStyleCnt="1"/>
      <dgm:spPr/>
    </dgm:pt>
    <dgm:pt modelId="{1FDA9275-F2FD-4982-B00A-E9E50777C9D7}" type="pres">
      <dgm:prSet presAssocID="{73978A93-CAF3-433A-9D79-0E2B5D7FF915}" presName="linComp" presStyleCnt="0"/>
      <dgm:spPr/>
    </dgm:pt>
    <dgm:pt modelId="{34174393-056C-4D06-901F-CBE96871E6AB}" type="pres">
      <dgm:prSet presAssocID="{9A764D40-6DAA-4A07-AF1D-6DFA5F137DA1}" presName="compNode" presStyleCnt="0"/>
      <dgm:spPr/>
    </dgm:pt>
    <dgm:pt modelId="{365AAC9F-5AA1-49BD-849B-5C1D23BFA078}" type="pres">
      <dgm:prSet presAssocID="{9A764D40-6DAA-4A07-AF1D-6DFA5F137D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D9C1B-8AA7-4CC4-A3BA-952648DBD07D}" type="pres">
      <dgm:prSet presAssocID="{9A764D40-6DAA-4A07-AF1D-6DFA5F137DA1}" presName="invisiNode" presStyleLbl="node1" presStyleIdx="0" presStyleCnt="4"/>
      <dgm:spPr/>
    </dgm:pt>
    <dgm:pt modelId="{82416451-B3E5-42CB-ABE3-EA5A2635C473}" type="pres">
      <dgm:prSet presAssocID="{9A764D40-6DAA-4A07-AF1D-6DFA5F137DA1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7D424D-9102-4398-9FAC-1574DFB33ACC}" type="pres">
      <dgm:prSet presAssocID="{AF0F6460-8DCE-4BB0-B08E-241574985010}" presName="sibTrans" presStyleLbl="sibTrans2D1" presStyleIdx="0" presStyleCnt="0"/>
      <dgm:spPr/>
    </dgm:pt>
    <dgm:pt modelId="{384F6F4F-DD4C-4F78-B9F2-F2E1CC1F3FC8}" type="pres">
      <dgm:prSet presAssocID="{6F633814-5ECF-40CE-868C-948CE09492AE}" presName="compNode" presStyleCnt="0"/>
      <dgm:spPr/>
    </dgm:pt>
    <dgm:pt modelId="{EC2452B2-48AD-4C2D-9C35-6FEFA6C9E88A}" type="pres">
      <dgm:prSet presAssocID="{6F633814-5ECF-40CE-868C-948CE09492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6C99C-477A-423A-A99C-F1B9B7152E6D}" type="pres">
      <dgm:prSet presAssocID="{6F633814-5ECF-40CE-868C-948CE09492AE}" presName="invisiNode" presStyleLbl="node1" presStyleIdx="1" presStyleCnt="4"/>
      <dgm:spPr/>
    </dgm:pt>
    <dgm:pt modelId="{E6EF48CB-2338-426D-BA71-992BA3E9C074}" type="pres">
      <dgm:prSet presAssocID="{6F633814-5ECF-40CE-868C-948CE09492AE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726E75-96A5-4C6D-9392-F3B4FB6A07B9}" type="pres">
      <dgm:prSet presAssocID="{AA5873C9-2F8F-446A-BB39-F3D4E237180E}" presName="sibTrans" presStyleLbl="sibTrans2D1" presStyleIdx="0" presStyleCnt="0"/>
      <dgm:spPr/>
    </dgm:pt>
    <dgm:pt modelId="{87B9887B-F8A4-4DAA-8A46-16D67819D339}" type="pres">
      <dgm:prSet presAssocID="{C46D64E8-D033-4C76-90B6-CA1FBD901146}" presName="compNode" presStyleCnt="0"/>
      <dgm:spPr/>
    </dgm:pt>
    <dgm:pt modelId="{F4814BE7-1E18-44DE-A045-CD265349A3E1}" type="pres">
      <dgm:prSet presAssocID="{C46D64E8-D033-4C76-90B6-CA1FBD9011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FEC99-A533-48B4-BF41-11FF2BF51C97}" type="pres">
      <dgm:prSet presAssocID="{C46D64E8-D033-4C76-90B6-CA1FBD901146}" presName="invisiNode" presStyleLbl="node1" presStyleIdx="2" presStyleCnt="4"/>
      <dgm:spPr/>
    </dgm:pt>
    <dgm:pt modelId="{EB0B937D-0338-427B-B212-C780A028D211}" type="pres">
      <dgm:prSet presAssocID="{C46D64E8-D033-4C76-90B6-CA1FBD901146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0C74334-E042-43E3-8EC4-6C3F6C072A2C}" type="pres">
      <dgm:prSet presAssocID="{DE841CA7-AB98-4210-98A8-5F880E593FD8}" presName="sibTrans" presStyleLbl="sibTrans2D1" presStyleIdx="0" presStyleCnt="0"/>
      <dgm:spPr/>
    </dgm:pt>
    <dgm:pt modelId="{68B69D22-D633-41D9-A447-E19B343B6943}" type="pres">
      <dgm:prSet presAssocID="{4FA2DD88-02B4-415A-BFA3-4C24002504E2}" presName="compNode" presStyleCnt="0"/>
      <dgm:spPr/>
    </dgm:pt>
    <dgm:pt modelId="{91ED88B2-5906-4057-B08D-A4B4D1678409}" type="pres">
      <dgm:prSet presAssocID="{4FA2DD88-02B4-415A-BFA3-4C24002504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8501C-8CFB-4573-816C-B6D4F1A7F43F}" type="pres">
      <dgm:prSet presAssocID="{4FA2DD88-02B4-415A-BFA3-4C24002504E2}" presName="invisiNode" presStyleLbl="node1" presStyleIdx="3" presStyleCnt="4"/>
      <dgm:spPr/>
    </dgm:pt>
    <dgm:pt modelId="{E139C2FA-BEED-45D9-9409-B06E7FAEF09B}" type="pres">
      <dgm:prSet presAssocID="{4FA2DD88-02B4-415A-BFA3-4C24002504E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70C7D2B-7023-41C0-B0C8-AF1CB814C36A}" srcId="{73978A93-CAF3-433A-9D79-0E2B5D7FF915}" destId="{4FA2DD88-02B4-415A-BFA3-4C24002504E2}" srcOrd="3" destOrd="0" parTransId="{3B939374-24FE-4DB5-A20E-D7FC3BE7DC1A}" sibTransId="{6F07C770-8627-47CA-B5AE-286D1F071D34}"/>
    <dgm:cxn modelId="{0004124A-DA2C-4289-85D1-E2E36AE9983B}" type="presOf" srcId="{6F633814-5ECF-40CE-868C-948CE09492AE}" destId="{EC2452B2-48AD-4C2D-9C35-6FEFA6C9E88A}" srcOrd="0" destOrd="0" presId="urn:microsoft.com/office/officeart/2005/8/layout/pList2"/>
    <dgm:cxn modelId="{1DD014FC-F1EA-42CA-ABFF-2ED69EA0A549}" srcId="{73978A93-CAF3-433A-9D79-0E2B5D7FF915}" destId="{9A764D40-6DAA-4A07-AF1D-6DFA5F137DA1}" srcOrd="0" destOrd="0" parTransId="{638BCCEF-30A6-4224-A93F-BAE6914DA813}" sibTransId="{AF0F6460-8DCE-4BB0-B08E-241574985010}"/>
    <dgm:cxn modelId="{87B7770C-9A60-4933-8A55-0A0F0EC2219D}" type="presOf" srcId="{73978A93-CAF3-433A-9D79-0E2B5D7FF915}" destId="{99424F56-F2FE-496A-9D9F-DBE8AD58F8DB}" srcOrd="0" destOrd="0" presId="urn:microsoft.com/office/officeart/2005/8/layout/pList2"/>
    <dgm:cxn modelId="{8C4067E7-8416-4071-8A73-885A72D0CA9D}" type="presOf" srcId="{4FA2DD88-02B4-415A-BFA3-4C24002504E2}" destId="{91ED88B2-5906-4057-B08D-A4B4D1678409}" srcOrd="0" destOrd="0" presId="urn:microsoft.com/office/officeart/2005/8/layout/pList2"/>
    <dgm:cxn modelId="{6B69707D-6E86-405A-9F12-1D4F190146B2}" type="presOf" srcId="{C46D64E8-D033-4C76-90B6-CA1FBD901146}" destId="{F4814BE7-1E18-44DE-A045-CD265349A3E1}" srcOrd="0" destOrd="0" presId="urn:microsoft.com/office/officeart/2005/8/layout/pList2"/>
    <dgm:cxn modelId="{8218D112-A0DD-401C-A939-10AFCDD6369B}" type="presOf" srcId="{DE841CA7-AB98-4210-98A8-5F880E593FD8}" destId="{00C74334-E042-43E3-8EC4-6C3F6C072A2C}" srcOrd="0" destOrd="0" presId="urn:microsoft.com/office/officeart/2005/8/layout/pList2"/>
    <dgm:cxn modelId="{3E6ADD7C-523A-4EE1-B671-3D84788474DD}" type="presOf" srcId="{AA5873C9-2F8F-446A-BB39-F3D4E237180E}" destId="{DA726E75-96A5-4C6D-9392-F3B4FB6A07B9}" srcOrd="0" destOrd="0" presId="urn:microsoft.com/office/officeart/2005/8/layout/pList2"/>
    <dgm:cxn modelId="{B6EA8993-904B-467C-A209-5C32B468EFA6}" type="presOf" srcId="{AF0F6460-8DCE-4BB0-B08E-241574985010}" destId="{617D424D-9102-4398-9FAC-1574DFB33ACC}" srcOrd="0" destOrd="0" presId="urn:microsoft.com/office/officeart/2005/8/layout/pList2"/>
    <dgm:cxn modelId="{58F0EEDE-3952-43D9-A6C7-A319AA7A3121}" srcId="{73978A93-CAF3-433A-9D79-0E2B5D7FF915}" destId="{C46D64E8-D033-4C76-90B6-CA1FBD901146}" srcOrd="2" destOrd="0" parTransId="{204305F0-D5AC-4403-A21F-3809BE800AEF}" sibTransId="{DE841CA7-AB98-4210-98A8-5F880E593FD8}"/>
    <dgm:cxn modelId="{EAC5067E-8B32-47F4-880B-9AEAA98BA255}" srcId="{73978A93-CAF3-433A-9D79-0E2B5D7FF915}" destId="{6F633814-5ECF-40CE-868C-948CE09492AE}" srcOrd="1" destOrd="0" parTransId="{684DBCD2-6AB0-4857-B03C-AA8E5806013B}" sibTransId="{AA5873C9-2F8F-446A-BB39-F3D4E237180E}"/>
    <dgm:cxn modelId="{D9FBE331-191A-4496-8F1B-4C68C1CCE342}" type="presOf" srcId="{9A764D40-6DAA-4A07-AF1D-6DFA5F137DA1}" destId="{365AAC9F-5AA1-49BD-849B-5C1D23BFA078}" srcOrd="0" destOrd="0" presId="urn:microsoft.com/office/officeart/2005/8/layout/pList2"/>
    <dgm:cxn modelId="{2A1B8CDC-5393-498A-A2DF-8517785ED694}" type="presParOf" srcId="{99424F56-F2FE-496A-9D9F-DBE8AD58F8DB}" destId="{33F34345-DE88-4224-8E61-3F1ED336036E}" srcOrd="0" destOrd="0" presId="urn:microsoft.com/office/officeart/2005/8/layout/pList2"/>
    <dgm:cxn modelId="{B7709FD2-E6F4-430E-86EA-08DD4F5C0785}" type="presParOf" srcId="{99424F56-F2FE-496A-9D9F-DBE8AD58F8DB}" destId="{1FDA9275-F2FD-4982-B00A-E9E50777C9D7}" srcOrd="1" destOrd="0" presId="urn:microsoft.com/office/officeart/2005/8/layout/pList2"/>
    <dgm:cxn modelId="{602F5ECD-1923-4C52-870B-9EBBD3399BC8}" type="presParOf" srcId="{1FDA9275-F2FD-4982-B00A-E9E50777C9D7}" destId="{34174393-056C-4D06-901F-CBE96871E6AB}" srcOrd="0" destOrd="0" presId="urn:microsoft.com/office/officeart/2005/8/layout/pList2"/>
    <dgm:cxn modelId="{8B535668-9E69-4FAC-93CC-C00668E7DCB5}" type="presParOf" srcId="{34174393-056C-4D06-901F-CBE96871E6AB}" destId="{365AAC9F-5AA1-49BD-849B-5C1D23BFA078}" srcOrd="0" destOrd="0" presId="urn:microsoft.com/office/officeart/2005/8/layout/pList2"/>
    <dgm:cxn modelId="{EF14951E-5F1A-4538-B476-5B1691590C2E}" type="presParOf" srcId="{34174393-056C-4D06-901F-CBE96871E6AB}" destId="{D63D9C1B-8AA7-4CC4-A3BA-952648DBD07D}" srcOrd="1" destOrd="0" presId="urn:microsoft.com/office/officeart/2005/8/layout/pList2"/>
    <dgm:cxn modelId="{6FA033CF-5ADB-4CB2-8186-693C2D4F09F5}" type="presParOf" srcId="{34174393-056C-4D06-901F-CBE96871E6AB}" destId="{82416451-B3E5-42CB-ABE3-EA5A2635C473}" srcOrd="2" destOrd="0" presId="urn:microsoft.com/office/officeart/2005/8/layout/pList2"/>
    <dgm:cxn modelId="{A5A73E35-15E9-4CC1-9F4A-707F345775B8}" type="presParOf" srcId="{1FDA9275-F2FD-4982-B00A-E9E50777C9D7}" destId="{617D424D-9102-4398-9FAC-1574DFB33ACC}" srcOrd="1" destOrd="0" presId="urn:microsoft.com/office/officeart/2005/8/layout/pList2"/>
    <dgm:cxn modelId="{5AE75629-6B1E-4FC1-9CB5-367E385C55CE}" type="presParOf" srcId="{1FDA9275-F2FD-4982-B00A-E9E50777C9D7}" destId="{384F6F4F-DD4C-4F78-B9F2-F2E1CC1F3FC8}" srcOrd="2" destOrd="0" presId="urn:microsoft.com/office/officeart/2005/8/layout/pList2"/>
    <dgm:cxn modelId="{A672BAE4-F7B8-4037-9063-1130F7B8F056}" type="presParOf" srcId="{384F6F4F-DD4C-4F78-B9F2-F2E1CC1F3FC8}" destId="{EC2452B2-48AD-4C2D-9C35-6FEFA6C9E88A}" srcOrd="0" destOrd="0" presId="urn:microsoft.com/office/officeart/2005/8/layout/pList2"/>
    <dgm:cxn modelId="{AF8A3991-D013-4521-BDAA-FA427AD128B0}" type="presParOf" srcId="{384F6F4F-DD4C-4F78-B9F2-F2E1CC1F3FC8}" destId="{FFC6C99C-477A-423A-A99C-F1B9B7152E6D}" srcOrd="1" destOrd="0" presId="urn:microsoft.com/office/officeart/2005/8/layout/pList2"/>
    <dgm:cxn modelId="{3965B7E2-E1D3-48A7-9625-450E8B33ADA7}" type="presParOf" srcId="{384F6F4F-DD4C-4F78-B9F2-F2E1CC1F3FC8}" destId="{E6EF48CB-2338-426D-BA71-992BA3E9C074}" srcOrd="2" destOrd="0" presId="urn:microsoft.com/office/officeart/2005/8/layout/pList2"/>
    <dgm:cxn modelId="{992B3EC9-84F1-4B76-AAC8-7778DE0B34E3}" type="presParOf" srcId="{1FDA9275-F2FD-4982-B00A-E9E50777C9D7}" destId="{DA726E75-96A5-4C6D-9392-F3B4FB6A07B9}" srcOrd="3" destOrd="0" presId="urn:microsoft.com/office/officeart/2005/8/layout/pList2"/>
    <dgm:cxn modelId="{0853CD87-12A7-494D-926A-A167281A59EA}" type="presParOf" srcId="{1FDA9275-F2FD-4982-B00A-E9E50777C9D7}" destId="{87B9887B-F8A4-4DAA-8A46-16D67819D339}" srcOrd="4" destOrd="0" presId="urn:microsoft.com/office/officeart/2005/8/layout/pList2"/>
    <dgm:cxn modelId="{46010E39-F590-48BC-9651-880BB59B7BC6}" type="presParOf" srcId="{87B9887B-F8A4-4DAA-8A46-16D67819D339}" destId="{F4814BE7-1E18-44DE-A045-CD265349A3E1}" srcOrd="0" destOrd="0" presId="urn:microsoft.com/office/officeart/2005/8/layout/pList2"/>
    <dgm:cxn modelId="{171AC89C-FA0E-446E-B856-548341BE9EB8}" type="presParOf" srcId="{87B9887B-F8A4-4DAA-8A46-16D67819D339}" destId="{F6CFEC99-A533-48B4-BF41-11FF2BF51C97}" srcOrd="1" destOrd="0" presId="urn:microsoft.com/office/officeart/2005/8/layout/pList2"/>
    <dgm:cxn modelId="{1ED3B837-BB2F-4FB3-8709-FE0E81827D62}" type="presParOf" srcId="{87B9887B-F8A4-4DAA-8A46-16D67819D339}" destId="{EB0B937D-0338-427B-B212-C780A028D211}" srcOrd="2" destOrd="0" presId="urn:microsoft.com/office/officeart/2005/8/layout/pList2"/>
    <dgm:cxn modelId="{190EF895-71F0-4DDC-ABE5-3CEDBCB2F5CF}" type="presParOf" srcId="{1FDA9275-F2FD-4982-B00A-E9E50777C9D7}" destId="{00C74334-E042-43E3-8EC4-6C3F6C072A2C}" srcOrd="5" destOrd="0" presId="urn:microsoft.com/office/officeart/2005/8/layout/pList2"/>
    <dgm:cxn modelId="{98E6DF34-5041-4760-A8A8-462E54515829}" type="presParOf" srcId="{1FDA9275-F2FD-4982-B00A-E9E50777C9D7}" destId="{68B69D22-D633-41D9-A447-E19B343B6943}" srcOrd="6" destOrd="0" presId="urn:microsoft.com/office/officeart/2005/8/layout/pList2"/>
    <dgm:cxn modelId="{313896F9-3566-4C0F-BFC1-60D0DDCD2A46}" type="presParOf" srcId="{68B69D22-D633-41D9-A447-E19B343B6943}" destId="{91ED88B2-5906-4057-B08D-A4B4D1678409}" srcOrd="0" destOrd="0" presId="urn:microsoft.com/office/officeart/2005/8/layout/pList2"/>
    <dgm:cxn modelId="{D77BCF69-C0F3-44AB-953E-6C2A0AA78817}" type="presParOf" srcId="{68B69D22-D633-41D9-A447-E19B343B6943}" destId="{F298501C-8CFB-4573-816C-B6D4F1A7F43F}" srcOrd="1" destOrd="0" presId="urn:microsoft.com/office/officeart/2005/8/layout/pList2"/>
    <dgm:cxn modelId="{A961DF47-9CE0-46A0-AF1A-70A2B4A92EDE}" type="presParOf" srcId="{68B69D22-D633-41D9-A447-E19B343B6943}" destId="{E139C2FA-BEED-45D9-9409-B06E7FAEF09B}" srcOrd="2" destOrd="0" presId="urn:microsoft.com/office/officeart/2005/8/layout/p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626AE0-0FEA-4938-B194-F21C18D266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7A7536-8A4B-40E6-BE3E-75EA469EAA68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Участь у тренінгах лідерства Маршала 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Крістенсена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370336-00D7-4C18-B893-7F9BD17EB766}" type="parTrans" cxnId="{70BF58A8-3C37-4EE2-BD64-65A6708018E6}">
      <dgm:prSet/>
      <dgm:spPr/>
      <dgm:t>
        <a:bodyPr/>
        <a:lstStyle/>
        <a:p>
          <a:endParaRPr lang="ru-RU"/>
        </a:p>
      </dgm:t>
    </dgm:pt>
    <dgm:pt modelId="{BD558324-8A27-4489-93C7-B493F00C64DC}" type="sibTrans" cxnId="{70BF58A8-3C37-4EE2-BD64-65A6708018E6}">
      <dgm:prSet/>
      <dgm:spPr/>
      <dgm:t>
        <a:bodyPr/>
        <a:lstStyle/>
        <a:p>
          <a:endParaRPr lang="ru-RU"/>
        </a:p>
      </dgm:t>
    </dgm:pt>
    <dgm:pt modelId="{A258DFA6-BCE2-4504-BE4F-E846B925E4D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Співпраця з НМЦ розвитку культури лідерства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2809DF-58CB-4B3E-843D-33A2789A0F0A}" type="parTrans" cxnId="{1B6C6DD0-A64E-4FD0-94ED-49AC29AE2AD2}">
      <dgm:prSet/>
      <dgm:spPr/>
      <dgm:t>
        <a:bodyPr/>
        <a:lstStyle/>
        <a:p>
          <a:endParaRPr lang="ru-RU"/>
        </a:p>
      </dgm:t>
    </dgm:pt>
    <dgm:pt modelId="{41128C87-DD74-47A1-B746-48A88A1BA6B2}" type="sibTrans" cxnId="{1B6C6DD0-A64E-4FD0-94ED-49AC29AE2AD2}">
      <dgm:prSet/>
      <dgm:spPr/>
      <dgm:t>
        <a:bodyPr/>
        <a:lstStyle/>
        <a:p>
          <a:endParaRPr lang="ru-RU"/>
        </a:p>
      </dgm:t>
    </dgm:pt>
    <dgm:pt modelId="{21AC800F-B405-42BD-BEF7-8C58E06C53E7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Продовження проведення неформальних зустрічей з адміністрацією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1B3EBB7-C08F-430B-AD66-B933EC3C217F}" type="parTrans" cxnId="{4A34F1BA-0F98-4D36-967B-49FC953BB8AB}">
      <dgm:prSet/>
      <dgm:spPr/>
      <dgm:t>
        <a:bodyPr/>
        <a:lstStyle/>
        <a:p>
          <a:endParaRPr lang="ru-RU"/>
        </a:p>
      </dgm:t>
    </dgm:pt>
    <dgm:pt modelId="{859A14D0-BFF6-4AAD-A848-3E865A1B853A}" type="sibTrans" cxnId="{4A34F1BA-0F98-4D36-967B-49FC953BB8AB}">
      <dgm:prSet/>
      <dgm:spPr/>
      <dgm:t>
        <a:bodyPr/>
        <a:lstStyle/>
        <a:p>
          <a:endParaRPr lang="ru-RU"/>
        </a:p>
      </dgm:t>
    </dgm:pt>
    <dgm:pt modelId="{5432F63C-4FA3-428D-98ED-E230D7F0F36C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Проведення вечорів дозвілля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FB2373-9C04-4F1B-A04C-B8763D03A715}" type="parTrans" cxnId="{743CA842-008E-4782-872E-D419111B87FB}">
      <dgm:prSet/>
      <dgm:spPr/>
      <dgm:t>
        <a:bodyPr/>
        <a:lstStyle/>
        <a:p>
          <a:endParaRPr lang="ru-RU"/>
        </a:p>
      </dgm:t>
    </dgm:pt>
    <dgm:pt modelId="{C7F827D4-D40E-4FEE-B4B5-AAB4390E54B0}" type="sibTrans" cxnId="{743CA842-008E-4782-872E-D419111B87FB}">
      <dgm:prSet/>
      <dgm:spPr/>
      <dgm:t>
        <a:bodyPr/>
        <a:lstStyle/>
        <a:p>
          <a:endParaRPr lang="ru-RU"/>
        </a:p>
      </dgm:t>
    </dgm:pt>
    <dgm:pt modelId="{D8990E57-70F8-48AC-BCBE-C21989CBCF27}" type="pres">
      <dgm:prSet presAssocID="{26626AE0-0FEA-4938-B194-F21C18D26600}" presName="diagram" presStyleCnt="0">
        <dgm:presLayoutVars>
          <dgm:dir/>
          <dgm:resizeHandles val="exact"/>
        </dgm:presLayoutVars>
      </dgm:prSet>
      <dgm:spPr/>
    </dgm:pt>
    <dgm:pt modelId="{F45F5FF2-92F9-43E0-8BED-E85D500B9E89}" type="pres">
      <dgm:prSet presAssocID="{687A7536-8A4B-40E6-BE3E-75EA469EAA68}" presName="node" presStyleLbl="node1" presStyleIdx="0" presStyleCnt="4">
        <dgm:presLayoutVars>
          <dgm:bulletEnabled val="1"/>
        </dgm:presLayoutVars>
      </dgm:prSet>
      <dgm:spPr/>
    </dgm:pt>
    <dgm:pt modelId="{50802212-23AA-456D-AD40-C79F7C5DB763}" type="pres">
      <dgm:prSet presAssocID="{BD558324-8A27-4489-93C7-B493F00C64DC}" presName="sibTrans" presStyleCnt="0"/>
      <dgm:spPr/>
    </dgm:pt>
    <dgm:pt modelId="{47C07909-28F2-41BB-AF18-00CB34D78D7B}" type="pres">
      <dgm:prSet presAssocID="{A258DFA6-BCE2-4504-BE4F-E846B925E4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BDFCA-B9AA-460E-A7F8-6E7DE5CA7044}" type="pres">
      <dgm:prSet presAssocID="{41128C87-DD74-47A1-B746-48A88A1BA6B2}" presName="sibTrans" presStyleCnt="0"/>
      <dgm:spPr/>
    </dgm:pt>
    <dgm:pt modelId="{D0D4ED98-752F-4F07-84EE-0A08FD577A2D}" type="pres">
      <dgm:prSet presAssocID="{21AC800F-B405-42BD-BEF7-8C58E06C53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0AB24-2E76-4941-9F78-6335E9A6B632}" type="pres">
      <dgm:prSet presAssocID="{859A14D0-BFF6-4AAD-A848-3E865A1B853A}" presName="sibTrans" presStyleCnt="0"/>
      <dgm:spPr/>
    </dgm:pt>
    <dgm:pt modelId="{0EAD081E-3357-4D8B-A3E8-31DFD9C1AFF9}" type="pres">
      <dgm:prSet presAssocID="{5432F63C-4FA3-428D-98ED-E230D7F0F3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E4D4B-868A-41EF-A93D-816988FB9121}" type="presOf" srcId="{A258DFA6-BCE2-4504-BE4F-E846B925E4DE}" destId="{47C07909-28F2-41BB-AF18-00CB34D78D7B}" srcOrd="0" destOrd="0" presId="urn:microsoft.com/office/officeart/2005/8/layout/default"/>
    <dgm:cxn modelId="{1689996A-110F-4574-AABA-1F894DC5E078}" type="presOf" srcId="{5432F63C-4FA3-428D-98ED-E230D7F0F36C}" destId="{0EAD081E-3357-4D8B-A3E8-31DFD9C1AFF9}" srcOrd="0" destOrd="0" presId="urn:microsoft.com/office/officeart/2005/8/layout/default"/>
    <dgm:cxn modelId="{70BF58A8-3C37-4EE2-BD64-65A6708018E6}" srcId="{26626AE0-0FEA-4938-B194-F21C18D26600}" destId="{687A7536-8A4B-40E6-BE3E-75EA469EAA68}" srcOrd="0" destOrd="0" parTransId="{E8370336-00D7-4C18-B893-7F9BD17EB766}" sibTransId="{BD558324-8A27-4489-93C7-B493F00C64DC}"/>
    <dgm:cxn modelId="{BF7EEE68-0346-4799-B87A-2A4303788177}" type="presOf" srcId="{21AC800F-B405-42BD-BEF7-8C58E06C53E7}" destId="{D0D4ED98-752F-4F07-84EE-0A08FD577A2D}" srcOrd="0" destOrd="0" presId="urn:microsoft.com/office/officeart/2005/8/layout/default"/>
    <dgm:cxn modelId="{1B6C6DD0-A64E-4FD0-94ED-49AC29AE2AD2}" srcId="{26626AE0-0FEA-4938-B194-F21C18D26600}" destId="{A258DFA6-BCE2-4504-BE4F-E846B925E4DE}" srcOrd="1" destOrd="0" parTransId="{8A2809DF-58CB-4B3E-843D-33A2789A0F0A}" sibTransId="{41128C87-DD74-47A1-B746-48A88A1BA6B2}"/>
    <dgm:cxn modelId="{743CA842-008E-4782-872E-D419111B87FB}" srcId="{26626AE0-0FEA-4938-B194-F21C18D26600}" destId="{5432F63C-4FA3-428D-98ED-E230D7F0F36C}" srcOrd="3" destOrd="0" parTransId="{70FB2373-9C04-4F1B-A04C-B8763D03A715}" sibTransId="{C7F827D4-D40E-4FEE-B4B5-AAB4390E54B0}"/>
    <dgm:cxn modelId="{4A34F1BA-0F98-4D36-967B-49FC953BB8AB}" srcId="{26626AE0-0FEA-4938-B194-F21C18D26600}" destId="{21AC800F-B405-42BD-BEF7-8C58E06C53E7}" srcOrd="2" destOrd="0" parTransId="{31B3EBB7-C08F-430B-AD66-B933EC3C217F}" sibTransId="{859A14D0-BFF6-4AAD-A848-3E865A1B853A}"/>
    <dgm:cxn modelId="{7DFDCC52-F661-4055-BD88-D0107D50E111}" type="presOf" srcId="{687A7536-8A4B-40E6-BE3E-75EA469EAA68}" destId="{F45F5FF2-92F9-43E0-8BED-E85D500B9E89}" srcOrd="0" destOrd="0" presId="urn:microsoft.com/office/officeart/2005/8/layout/default"/>
    <dgm:cxn modelId="{7860A2D7-29DD-4460-B00F-C1B0203C3EC9}" type="presOf" srcId="{26626AE0-0FEA-4938-B194-F21C18D26600}" destId="{D8990E57-70F8-48AC-BCBE-C21989CBCF27}" srcOrd="0" destOrd="0" presId="urn:microsoft.com/office/officeart/2005/8/layout/default"/>
    <dgm:cxn modelId="{4310CB16-F898-4C7D-9C2E-2790E73269C6}" type="presParOf" srcId="{D8990E57-70F8-48AC-BCBE-C21989CBCF27}" destId="{F45F5FF2-92F9-43E0-8BED-E85D500B9E89}" srcOrd="0" destOrd="0" presId="urn:microsoft.com/office/officeart/2005/8/layout/default"/>
    <dgm:cxn modelId="{CB413FFA-794E-4AB8-8112-18E9AFA52EF7}" type="presParOf" srcId="{D8990E57-70F8-48AC-BCBE-C21989CBCF27}" destId="{50802212-23AA-456D-AD40-C79F7C5DB763}" srcOrd="1" destOrd="0" presId="urn:microsoft.com/office/officeart/2005/8/layout/default"/>
    <dgm:cxn modelId="{51410E7A-EF98-4079-9708-42B98F432AB9}" type="presParOf" srcId="{D8990E57-70F8-48AC-BCBE-C21989CBCF27}" destId="{47C07909-28F2-41BB-AF18-00CB34D78D7B}" srcOrd="2" destOrd="0" presId="urn:microsoft.com/office/officeart/2005/8/layout/default"/>
    <dgm:cxn modelId="{C8F7575E-517F-4019-B88B-71210817113B}" type="presParOf" srcId="{D8990E57-70F8-48AC-BCBE-C21989CBCF27}" destId="{334BDFCA-B9AA-460E-A7F8-6E7DE5CA7044}" srcOrd="3" destOrd="0" presId="urn:microsoft.com/office/officeart/2005/8/layout/default"/>
    <dgm:cxn modelId="{B91610ED-EF2B-4E1E-BAB2-C09734928046}" type="presParOf" srcId="{D8990E57-70F8-48AC-BCBE-C21989CBCF27}" destId="{D0D4ED98-752F-4F07-84EE-0A08FD577A2D}" srcOrd="4" destOrd="0" presId="urn:microsoft.com/office/officeart/2005/8/layout/default"/>
    <dgm:cxn modelId="{A6641CA7-7021-40D7-9983-3E0D21B41AD7}" type="presParOf" srcId="{D8990E57-70F8-48AC-BCBE-C21989CBCF27}" destId="{B990AB24-2E76-4941-9F78-6335E9A6B632}" srcOrd="5" destOrd="0" presId="urn:microsoft.com/office/officeart/2005/8/layout/default"/>
    <dgm:cxn modelId="{073F6D7A-E285-4230-8408-60D205EAA07A}" type="presParOf" srcId="{D8990E57-70F8-48AC-BCBE-C21989CBCF27}" destId="{0EAD081E-3357-4D8B-A3E8-31DFD9C1AFF9}" srcOrd="6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CA2948-6B30-4C6E-B002-3477FAD5C6D3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395686-25BB-4DAD-947C-6DBAC770F54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uk-UA" dirty="0" smtClean="0">
              <a:latin typeface="Times New Roman" pitchFamily="18" charset="0"/>
              <a:cs typeface="Times New Roman" pitchFamily="18" charset="0"/>
            </a:rPr>
            <a:t>Культура,</a:t>
          </a:r>
        </a:p>
        <a:p>
          <a:pPr>
            <a:lnSpc>
              <a:spcPct val="100000"/>
            </a:lnSpc>
          </a:pPr>
          <a:r>
            <a:rPr lang="uk-UA" dirty="0" smtClean="0">
              <a:latin typeface="Times New Roman" pitchFamily="18" charset="0"/>
              <a:cs typeface="Times New Roman" pitchFamily="18" charset="0"/>
            </a:rPr>
            <a:t>здоров'я та спорт</a:t>
          </a:r>
        </a:p>
      </dgm:t>
    </dgm:pt>
    <dgm:pt modelId="{0E372AB3-4363-4020-B4AA-C536219A7237}" type="parTrans" cxnId="{D38B378D-7693-4D25-A444-0875C1943699}">
      <dgm:prSet/>
      <dgm:spPr/>
      <dgm:t>
        <a:bodyPr/>
        <a:lstStyle/>
        <a:p>
          <a:endParaRPr lang="ru-RU"/>
        </a:p>
      </dgm:t>
    </dgm:pt>
    <dgm:pt modelId="{62C1176F-E5E3-4166-8355-F1C423D104F3}" type="sibTrans" cxnId="{D38B378D-7693-4D25-A444-0875C1943699}">
      <dgm:prSet/>
      <dgm:spPr/>
      <dgm:t>
        <a:bodyPr/>
        <a:lstStyle/>
        <a:p>
          <a:endParaRPr lang="ru-RU"/>
        </a:p>
      </dgm:t>
    </dgm:pt>
    <dgm:pt modelId="{019F3BAA-6359-4D83-B71E-77FC5A9BF925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Співорганізація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шоу першокурсників </a:t>
          </a:r>
          <a:r>
            <a:rPr lang="uk-UA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“Ось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ми які!”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C21694-4211-4AC9-8B52-9BB38AC2720D}" type="parTrans" cxnId="{1A88409F-118A-410B-BDD8-77FE4093A24A}">
      <dgm:prSet/>
      <dgm:spPr/>
      <dgm:t>
        <a:bodyPr/>
        <a:lstStyle/>
        <a:p>
          <a:endParaRPr lang="ru-RU"/>
        </a:p>
      </dgm:t>
    </dgm:pt>
    <dgm:pt modelId="{C76FC4DC-5DF5-4A6B-901C-0A8A09C1AF88}" type="sibTrans" cxnId="{1A88409F-118A-410B-BDD8-77FE4093A24A}">
      <dgm:prSet/>
      <dgm:spPr/>
      <dgm:t>
        <a:bodyPr/>
        <a:lstStyle/>
        <a:p>
          <a:endParaRPr lang="ru-RU"/>
        </a:p>
      </dgm:t>
    </dgm:pt>
    <dgm:pt modelId="{63B68208-952B-432F-A5A3-0CECE7AB2EF1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Проведення шоу талантів </a:t>
          </a:r>
          <a:r>
            <a:rPr lang="uk-UA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“За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кадром”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5D9E33F-972E-4592-8626-E9B594C00F5D}" type="parTrans" cxnId="{44FA2E86-D786-41D2-86A7-C84D269CF347}">
      <dgm:prSet/>
      <dgm:spPr/>
      <dgm:t>
        <a:bodyPr/>
        <a:lstStyle/>
        <a:p>
          <a:endParaRPr lang="ru-RU"/>
        </a:p>
      </dgm:t>
    </dgm:pt>
    <dgm:pt modelId="{080ED665-7CFA-4EA1-9408-1E5DF0EEC84E}" type="sibTrans" cxnId="{44FA2E86-D786-41D2-86A7-C84D269CF347}">
      <dgm:prSet/>
      <dgm:spPr/>
      <dgm:t>
        <a:bodyPr/>
        <a:lstStyle/>
        <a:p>
          <a:endParaRPr lang="ru-RU"/>
        </a:p>
      </dgm:t>
    </dgm:pt>
    <dgm:pt modelId="{73158B27-E1B1-42CD-BEEC-E0111379BE47}">
      <dgm:prSet phldrT="[Текст]" custT="1"/>
      <dgm:spPr/>
      <dgm:t>
        <a:bodyPr/>
        <a:lstStyle/>
        <a:p>
          <a:r>
            <a:rPr lang="uk-UA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Співорганізація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фестивалю команд </a:t>
          </a:r>
          <a:r>
            <a:rPr lang="uk-UA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КВН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на кубок ректора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024CB29-8E7F-4DAD-BEE6-581305C1B08A}" type="parTrans" cxnId="{DD23C9FC-2EC9-4567-87D2-8B4F7290C961}">
      <dgm:prSet/>
      <dgm:spPr/>
      <dgm:t>
        <a:bodyPr/>
        <a:lstStyle/>
        <a:p>
          <a:endParaRPr lang="ru-RU"/>
        </a:p>
      </dgm:t>
    </dgm:pt>
    <dgm:pt modelId="{CE2407BE-FFFE-45F9-9347-A52B644A8D19}" type="sibTrans" cxnId="{DD23C9FC-2EC9-4567-87D2-8B4F7290C961}">
      <dgm:prSet/>
      <dgm:spPr/>
      <dgm:t>
        <a:bodyPr/>
        <a:lstStyle/>
        <a:p>
          <a:endParaRPr lang="ru-RU"/>
        </a:p>
      </dgm:t>
    </dgm:pt>
    <dgm:pt modelId="{EEEA2824-5CBA-4BD5-AA59-3CC9F4C82FB8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Проведення інтелектуального конкурсу краси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3C8857-DE01-4B83-8119-6F6F112AFF27}" type="parTrans" cxnId="{A283EAD2-D13B-49FA-8913-B648C7C3D06B}">
      <dgm:prSet/>
      <dgm:spPr/>
      <dgm:t>
        <a:bodyPr/>
        <a:lstStyle/>
        <a:p>
          <a:endParaRPr lang="ru-RU"/>
        </a:p>
      </dgm:t>
    </dgm:pt>
    <dgm:pt modelId="{319FD3AB-C31F-4370-B294-B1BB14F29982}" type="sibTrans" cxnId="{A283EAD2-D13B-49FA-8913-B648C7C3D06B}">
      <dgm:prSet/>
      <dgm:spPr/>
      <dgm:t>
        <a:bodyPr/>
        <a:lstStyle/>
        <a:p>
          <a:endParaRPr lang="ru-RU"/>
        </a:p>
      </dgm:t>
    </dgm:pt>
    <dgm:pt modelId="{EBEBC8DB-DCD7-4FF6-976D-E777599744A2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Організація </a:t>
          </a:r>
          <a:r>
            <a:rPr lang="uk-UA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флеш-мобу</a:t>
          </a:r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до дня Києва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4A078CA-7469-4C28-A42D-6D95F2A8A28C}" type="parTrans" cxnId="{7981928E-579D-4AC4-B19E-2678388BE4B3}">
      <dgm:prSet/>
      <dgm:spPr/>
      <dgm:t>
        <a:bodyPr/>
        <a:lstStyle/>
        <a:p>
          <a:endParaRPr lang="ru-RU"/>
        </a:p>
      </dgm:t>
    </dgm:pt>
    <dgm:pt modelId="{42D38BE0-F7AE-4BB6-B1AD-ABA99CC5CEB5}" type="sibTrans" cxnId="{7981928E-579D-4AC4-B19E-2678388BE4B3}">
      <dgm:prSet/>
      <dgm:spPr/>
      <dgm:t>
        <a:bodyPr/>
        <a:lstStyle/>
        <a:p>
          <a:endParaRPr lang="ru-RU"/>
        </a:p>
      </dgm:t>
    </dgm:pt>
    <dgm:pt modelId="{266C56B7-1898-462A-A0B6-BDF0EC45595F}" type="pres">
      <dgm:prSet presAssocID="{05CA2948-6B30-4C6E-B002-3477FAD5C6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4452C6-0FEE-4356-AEC2-938C469C7051}" type="pres">
      <dgm:prSet presAssocID="{AF395686-25BB-4DAD-947C-6DBAC770F543}" presName="centerShape" presStyleLbl="node0" presStyleIdx="0" presStyleCnt="1" custScaleX="113923" custScaleY="119524"/>
      <dgm:spPr/>
      <dgm:t>
        <a:bodyPr/>
        <a:lstStyle/>
        <a:p>
          <a:endParaRPr lang="ru-RU"/>
        </a:p>
      </dgm:t>
    </dgm:pt>
    <dgm:pt modelId="{6702B623-5B2F-4492-8D45-D34BCF3B6C92}" type="pres">
      <dgm:prSet presAssocID="{A2C21694-4211-4AC9-8B52-9BB38AC2720D}" presName="parTrans" presStyleLbl="sibTrans2D1" presStyleIdx="0" presStyleCnt="5"/>
      <dgm:spPr/>
    </dgm:pt>
    <dgm:pt modelId="{C9B4EE8D-AE64-4E25-A42D-89EF15722CE1}" type="pres">
      <dgm:prSet presAssocID="{A2C21694-4211-4AC9-8B52-9BB38AC2720D}" presName="connectorText" presStyleLbl="sibTrans2D1" presStyleIdx="0" presStyleCnt="5"/>
      <dgm:spPr/>
    </dgm:pt>
    <dgm:pt modelId="{6999E2C7-C371-4F02-86A6-F7EFB6E6932F}" type="pres">
      <dgm:prSet presAssocID="{019F3BAA-6359-4D83-B71E-77FC5A9BF925}" presName="node" presStyleLbl="node1" presStyleIdx="0" presStyleCnt="5" custScaleX="183925" custScaleY="119514" custRadScaleRad="99999" custRadScaleInc="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9D9C6-D6C7-42ED-A176-14C1E7D682A8}" type="pres">
      <dgm:prSet presAssocID="{25D9E33F-972E-4592-8626-E9B594C00F5D}" presName="parTrans" presStyleLbl="sibTrans2D1" presStyleIdx="1" presStyleCnt="5"/>
      <dgm:spPr/>
    </dgm:pt>
    <dgm:pt modelId="{A27A1E2A-7BEE-4A41-8E23-ADE7E467AFD1}" type="pres">
      <dgm:prSet presAssocID="{25D9E33F-972E-4592-8626-E9B594C00F5D}" presName="connectorText" presStyleLbl="sibTrans2D1" presStyleIdx="1" presStyleCnt="5"/>
      <dgm:spPr/>
    </dgm:pt>
    <dgm:pt modelId="{00A91833-3F60-4255-9BCB-13786EF8D56D}" type="pres">
      <dgm:prSet presAssocID="{63B68208-952B-432F-A5A3-0CECE7AB2EF1}" presName="node" presStyleLbl="node1" presStyleIdx="1" presStyleCnt="5" custScaleX="183925" custScaleY="119514" custRadScaleRad="129337" custRadScaleInc="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67E19-669E-4B51-A0D3-7647A2A6659B}" type="pres">
      <dgm:prSet presAssocID="{4024CB29-8E7F-4DAD-BEE6-581305C1B08A}" presName="parTrans" presStyleLbl="sibTrans2D1" presStyleIdx="2" presStyleCnt="5"/>
      <dgm:spPr/>
    </dgm:pt>
    <dgm:pt modelId="{9E3F79EC-DACD-4873-ABD2-63C05681A211}" type="pres">
      <dgm:prSet presAssocID="{4024CB29-8E7F-4DAD-BEE6-581305C1B08A}" presName="connectorText" presStyleLbl="sibTrans2D1" presStyleIdx="2" presStyleCnt="5"/>
      <dgm:spPr/>
    </dgm:pt>
    <dgm:pt modelId="{F095521A-3FE3-4A7B-B2BF-014351279FAE}" type="pres">
      <dgm:prSet presAssocID="{73158B27-E1B1-42CD-BEEC-E0111379BE47}" presName="node" presStyleLbl="node1" presStyleIdx="2" presStyleCnt="5" custScaleX="183925" custScaleY="119514" custRadScaleRad="121344" custRadScaleInc="-50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92D57-548E-4CC1-9430-94F5336F74FB}" type="pres">
      <dgm:prSet presAssocID="{953C8857-DE01-4B83-8119-6F6F112AFF27}" presName="parTrans" presStyleLbl="sibTrans2D1" presStyleIdx="3" presStyleCnt="5"/>
      <dgm:spPr/>
    </dgm:pt>
    <dgm:pt modelId="{106672FF-AC71-4D94-A839-1824AA37AF1C}" type="pres">
      <dgm:prSet presAssocID="{953C8857-DE01-4B83-8119-6F6F112AFF27}" presName="connectorText" presStyleLbl="sibTrans2D1" presStyleIdx="3" presStyleCnt="5"/>
      <dgm:spPr/>
    </dgm:pt>
    <dgm:pt modelId="{66844D36-7192-4265-9745-75803BD81FF8}" type="pres">
      <dgm:prSet presAssocID="{EEEA2824-5CBA-4BD5-AA59-3CC9F4C82FB8}" presName="node" presStyleLbl="node1" presStyleIdx="3" presStyleCnt="5" custScaleX="183925" custScaleY="119514" custRadScaleRad="115992" custRadScaleInc="45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A8A2A-BEA9-4381-B9CD-984873316B80}" type="pres">
      <dgm:prSet presAssocID="{B4A078CA-7469-4C28-A42D-6D95F2A8A28C}" presName="parTrans" presStyleLbl="sibTrans2D1" presStyleIdx="4" presStyleCnt="5"/>
      <dgm:spPr/>
    </dgm:pt>
    <dgm:pt modelId="{AF40A276-5C57-441E-87E1-F9A2D8DC0539}" type="pres">
      <dgm:prSet presAssocID="{B4A078CA-7469-4C28-A42D-6D95F2A8A28C}" presName="connectorText" presStyleLbl="sibTrans2D1" presStyleIdx="4" presStyleCnt="5"/>
      <dgm:spPr/>
    </dgm:pt>
    <dgm:pt modelId="{5315FE50-D60B-4B8A-A74E-BB98CAD34CF8}" type="pres">
      <dgm:prSet presAssocID="{EBEBC8DB-DCD7-4FF6-976D-E777599744A2}" presName="node" presStyleLbl="node1" presStyleIdx="4" presStyleCnt="5" custScaleX="183925" custScaleY="119514" custRadScaleRad="134239" custRadScaleInc="-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8C4D02-9322-41F7-A920-70BCACCF17D9}" type="presOf" srcId="{EEEA2824-5CBA-4BD5-AA59-3CC9F4C82FB8}" destId="{66844D36-7192-4265-9745-75803BD81FF8}" srcOrd="0" destOrd="0" presId="urn:microsoft.com/office/officeart/2005/8/layout/radial5"/>
    <dgm:cxn modelId="{950A864E-911B-4D4B-883A-E36360D4EF24}" type="presOf" srcId="{B4A078CA-7469-4C28-A42D-6D95F2A8A28C}" destId="{AF40A276-5C57-441E-87E1-F9A2D8DC0539}" srcOrd="1" destOrd="0" presId="urn:microsoft.com/office/officeart/2005/8/layout/radial5"/>
    <dgm:cxn modelId="{21A9F536-FC01-4022-9AEB-AB207BE34FAC}" type="presOf" srcId="{25D9E33F-972E-4592-8626-E9B594C00F5D}" destId="{4109D9C6-D6C7-42ED-A176-14C1E7D682A8}" srcOrd="0" destOrd="0" presId="urn:microsoft.com/office/officeart/2005/8/layout/radial5"/>
    <dgm:cxn modelId="{BB210CED-CBA4-4348-A029-85C94EDF3123}" type="presOf" srcId="{73158B27-E1B1-42CD-BEEC-E0111379BE47}" destId="{F095521A-3FE3-4A7B-B2BF-014351279FAE}" srcOrd="0" destOrd="0" presId="urn:microsoft.com/office/officeart/2005/8/layout/radial5"/>
    <dgm:cxn modelId="{D38B378D-7693-4D25-A444-0875C1943699}" srcId="{05CA2948-6B30-4C6E-B002-3477FAD5C6D3}" destId="{AF395686-25BB-4DAD-947C-6DBAC770F543}" srcOrd="0" destOrd="0" parTransId="{0E372AB3-4363-4020-B4AA-C536219A7237}" sibTransId="{62C1176F-E5E3-4166-8355-F1C423D104F3}"/>
    <dgm:cxn modelId="{54E3BAB7-7126-4E13-91A4-238D2EC69D39}" type="presOf" srcId="{05CA2948-6B30-4C6E-B002-3477FAD5C6D3}" destId="{266C56B7-1898-462A-A0B6-BDF0EC45595F}" srcOrd="0" destOrd="0" presId="urn:microsoft.com/office/officeart/2005/8/layout/radial5"/>
    <dgm:cxn modelId="{1A88409F-118A-410B-BDD8-77FE4093A24A}" srcId="{AF395686-25BB-4DAD-947C-6DBAC770F543}" destId="{019F3BAA-6359-4D83-B71E-77FC5A9BF925}" srcOrd="0" destOrd="0" parTransId="{A2C21694-4211-4AC9-8B52-9BB38AC2720D}" sibTransId="{C76FC4DC-5DF5-4A6B-901C-0A8A09C1AF88}"/>
    <dgm:cxn modelId="{0515BA9D-2540-45CE-B029-47BB5A5E9386}" type="presOf" srcId="{A2C21694-4211-4AC9-8B52-9BB38AC2720D}" destId="{C9B4EE8D-AE64-4E25-A42D-89EF15722CE1}" srcOrd="1" destOrd="0" presId="urn:microsoft.com/office/officeart/2005/8/layout/radial5"/>
    <dgm:cxn modelId="{625FEDBD-086C-45B4-A84F-1A8A905A0456}" type="presOf" srcId="{25D9E33F-972E-4592-8626-E9B594C00F5D}" destId="{A27A1E2A-7BEE-4A41-8E23-ADE7E467AFD1}" srcOrd="1" destOrd="0" presId="urn:microsoft.com/office/officeart/2005/8/layout/radial5"/>
    <dgm:cxn modelId="{E0A3409C-9F75-400C-BD1D-2168063C090E}" type="presOf" srcId="{953C8857-DE01-4B83-8119-6F6F112AFF27}" destId="{106672FF-AC71-4D94-A839-1824AA37AF1C}" srcOrd="1" destOrd="0" presId="urn:microsoft.com/office/officeart/2005/8/layout/radial5"/>
    <dgm:cxn modelId="{EDE694A3-D5B9-49D3-8113-3AE3B70F6030}" type="presOf" srcId="{B4A078CA-7469-4C28-A42D-6D95F2A8A28C}" destId="{630A8A2A-BEA9-4381-B9CD-984873316B80}" srcOrd="0" destOrd="0" presId="urn:microsoft.com/office/officeart/2005/8/layout/radial5"/>
    <dgm:cxn modelId="{11037ACA-A36C-4D5A-8AE8-9CD600800F14}" type="presOf" srcId="{EBEBC8DB-DCD7-4FF6-976D-E777599744A2}" destId="{5315FE50-D60B-4B8A-A74E-BB98CAD34CF8}" srcOrd="0" destOrd="0" presId="urn:microsoft.com/office/officeart/2005/8/layout/radial5"/>
    <dgm:cxn modelId="{E9B90C6C-19F1-4463-92B2-E7A7BD3659B2}" type="presOf" srcId="{4024CB29-8E7F-4DAD-BEE6-581305C1B08A}" destId="{9E3F79EC-DACD-4873-ABD2-63C05681A211}" srcOrd="1" destOrd="0" presId="urn:microsoft.com/office/officeart/2005/8/layout/radial5"/>
    <dgm:cxn modelId="{0839046A-496D-441A-930D-972388BC8A51}" type="presOf" srcId="{953C8857-DE01-4B83-8119-6F6F112AFF27}" destId="{E2C92D57-548E-4CC1-9430-94F5336F74FB}" srcOrd="0" destOrd="0" presId="urn:microsoft.com/office/officeart/2005/8/layout/radial5"/>
    <dgm:cxn modelId="{DD23C9FC-2EC9-4567-87D2-8B4F7290C961}" srcId="{AF395686-25BB-4DAD-947C-6DBAC770F543}" destId="{73158B27-E1B1-42CD-BEEC-E0111379BE47}" srcOrd="2" destOrd="0" parTransId="{4024CB29-8E7F-4DAD-BEE6-581305C1B08A}" sibTransId="{CE2407BE-FFFE-45F9-9347-A52B644A8D19}"/>
    <dgm:cxn modelId="{1D38F839-3AE2-494A-A34D-0D180723E3DE}" type="presOf" srcId="{4024CB29-8E7F-4DAD-BEE6-581305C1B08A}" destId="{EC767E19-669E-4B51-A0D3-7647A2A6659B}" srcOrd="0" destOrd="0" presId="urn:microsoft.com/office/officeart/2005/8/layout/radial5"/>
    <dgm:cxn modelId="{44FA2E86-D786-41D2-86A7-C84D269CF347}" srcId="{AF395686-25BB-4DAD-947C-6DBAC770F543}" destId="{63B68208-952B-432F-A5A3-0CECE7AB2EF1}" srcOrd="1" destOrd="0" parTransId="{25D9E33F-972E-4592-8626-E9B594C00F5D}" sibTransId="{080ED665-7CFA-4EA1-9408-1E5DF0EEC84E}"/>
    <dgm:cxn modelId="{29649823-79A0-4FAD-9039-94B532C92451}" type="presOf" srcId="{AF395686-25BB-4DAD-947C-6DBAC770F543}" destId="{B54452C6-0FEE-4356-AEC2-938C469C7051}" srcOrd="0" destOrd="0" presId="urn:microsoft.com/office/officeart/2005/8/layout/radial5"/>
    <dgm:cxn modelId="{3D3003AF-7CEB-4A21-99A4-217C30A100C7}" type="presOf" srcId="{A2C21694-4211-4AC9-8B52-9BB38AC2720D}" destId="{6702B623-5B2F-4492-8D45-D34BCF3B6C92}" srcOrd="0" destOrd="0" presId="urn:microsoft.com/office/officeart/2005/8/layout/radial5"/>
    <dgm:cxn modelId="{6D541F4F-2E60-4251-BFEF-F7E1C74CB245}" type="presOf" srcId="{63B68208-952B-432F-A5A3-0CECE7AB2EF1}" destId="{00A91833-3F60-4255-9BCB-13786EF8D56D}" srcOrd="0" destOrd="0" presId="urn:microsoft.com/office/officeart/2005/8/layout/radial5"/>
    <dgm:cxn modelId="{A283EAD2-D13B-49FA-8913-B648C7C3D06B}" srcId="{AF395686-25BB-4DAD-947C-6DBAC770F543}" destId="{EEEA2824-5CBA-4BD5-AA59-3CC9F4C82FB8}" srcOrd="3" destOrd="0" parTransId="{953C8857-DE01-4B83-8119-6F6F112AFF27}" sibTransId="{319FD3AB-C31F-4370-B294-B1BB14F29982}"/>
    <dgm:cxn modelId="{7981928E-579D-4AC4-B19E-2678388BE4B3}" srcId="{AF395686-25BB-4DAD-947C-6DBAC770F543}" destId="{EBEBC8DB-DCD7-4FF6-976D-E777599744A2}" srcOrd="4" destOrd="0" parTransId="{B4A078CA-7469-4C28-A42D-6D95F2A8A28C}" sibTransId="{42D38BE0-F7AE-4BB6-B1AD-ABA99CC5CEB5}"/>
    <dgm:cxn modelId="{D4123F50-1B27-4361-9B74-BEF8433DA702}" type="presOf" srcId="{019F3BAA-6359-4D83-B71E-77FC5A9BF925}" destId="{6999E2C7-C371-4F02-86A6-F7EFB6E6932F}" srcOrd="0" destOrd="0" presId="urn:microsoft.com/office/officeart/2005/8/layout/radial5"/>
    <dgm:cxn modelId="{29A3483C-A2B5-460E-A05A-74085333799B}" type="presParOf" srcId="{266C56B7-1898-462A-A0B6-BDF0EC45595F}" destId="{B54452C6-0FEE-4356-AEC2-938C469C7051}" srcOrd="0" destOrd="0" presId="urn:microsoft.com/office/officeart/2005/8/layout/radial5"/>
    <dgm:cxn modelId="{AEFC7910-AA9F-4AF8-B0DD-DA10F3C348A8}" type="presParOf" srcId="{266C56B7-1898-462A-A0B6-BDF0EC45595F}" destId="{6702B623-5B2F-4492-8D45-D34BCF3B6C92}" srcOrd="1" destOrd="0" presId="urn:microsoft.com/office/officeart/2005/8/layout/radial5"/>
    <dgm:cxn modelId="{A5288C3E-6FBC-44CF-846B-E33F10330935}" type="presParOf" srcId="{6702B623-5B2F-4492-8D45-D34BCF3B6C92}" destId="{C9B4EE8D-AE64-4E25-A42D-89EF15722CE1}" srcOrd="0" destOrd="0" presId="urn:microsoft.com/office/officeart/2005/8/layout/radial5"/>
    <dgm:cxn modelId="{EDA88732-C4B4-4C38-A7F2-63840A645749}" type="presParOf" srcId="{266C56B7-1898-462A-A0B6-BDF0EC45595F}" destId="{6999E2C7-C371-4F02-86A6-F7EFB6E6932F}" srcOrd="2" destOrd="0" presId="urn:microsoft.com/office/officeart/2005/8/layout/radial5"/>
    <dgm:cxn modelId="{7546EE9D-91BD-4B48-86E4-8044CD12498B}" type="presParOf" srcId="{266C56B7-1898-462A-A0B6-BDF0EC45595F}" destId="{4109D9C6-D6C7-42ED-A176-14C1E7D682A8}" srcOrd="3" destOrd="0" presId="urn:microsoft.com/office/officeart/2005/8/layout/radial5"/>
    <dgm:cxn modelId="{A2F7AFAE-4921-44B1-AB89-FE5780AAB5E1}" type="presParOf" srcId="{4109D9C6-D6C7-42ED-A176-14C1E7D682A8}" destId="{A27A1E2A-7BEE-4A41-8E23-ADE7E467AFD1}" srcOrd="0" destOrd="0" presId="urn:microsoft.com/office/officeart/2005/8/layout/radial5"/>
    <dgm:cxn modelId="{5D3A3729-2B0D-4C73-9319-972BD0E7DA4A}" type="presParOf" srcId="{266C56B7-1898-462A-A0B6-BDF0EC45595F}" destId="{00A91833-3F60-4255-9BCB-13786EF8D56D}" srcOrd="4" destOrd="0" presId="urn:microsoft.com/office/officeart/2005/8/layout/radial5"/>
    <dgm:cxn modelId="{F4489B50-9B1B-467D-87C7-2F989D82BF27}" type="presParOf" srcId="{266C56B7-1898-462A-A0B6-BDF0EC45595F}" destId="{EC767E19-669E-4B51-A0D3-7647A2A6659B}" srcOrd="5" destOrd="0" presId="urn:microsoft.com/office/officeart/2005/8/layout/radial5"/>
    <dgm:cxn modelId="{3E0DCBAF-9AC9-4F64-A0D7-F71F92137678}" type="presParOf" srcId="{EC767E19-669E-4B51-A0D3-7647A2A6659B}" destId="{9E3F79EC-DACD-4873-ABD2-63C05681A211}" srcOrd="0" destOrd="0" presId="urn:microsoft.com/office/officeart/2005/8/layout/radial5"/>
    <dgm:cxn modelId="{92FC0C00-ADB3-40F7-8207-5C05260EB317}" type="presParOf" srcId="{266C56B7-1898-462A-A0B6-BDF0EC45595F}" destId="{F095521A-3FE3-4A7B-B2BF-014351279FAE}" srcOrd="6" destOrd="0" presId="urn:microsoft.com/office/officeart/2005/8/layout/radial5"/>
    <dgm:cxn modelId="{5A2F5248-F126-4E98-8FEA-28A207C4F463}" type="presParOf" srcId="{266C56B7-1898-462A-A0B6-BDF0EC45595F}" destId="{E2C92D57-548E-4CC1-9430-94F5336F74FB}" srcOrd="7" destOrd="0" presId="urn:microsoft.com/office/officeart/2005/8/layout/radial5"/>
    <dgm:cxn modelId="{72B259C0-502D-4B1D-A77D-4DFD277DC759}" type="presParOf" srcId="{E2C92D57-548E-4CC1-9430-94F5336F74FB}" destId="{106672FF-AC71-4D94-A839-1824AA37AF1C}" srcOrd="0" destOrd="0" presId="urn:microsoft.com/office/officeart/2005/8/layout/radial5"/>
    <dgm:cxn modelId="{2141FC1D-EC0C-46C6-9E78-A420E46BC81E}" type="presParOf" srcId="{266C56B7-1898-462A-A0B6-BDF0EC45595F}" destId="{66844D36-7192-4265-9745-75803BD81FF8}" srcOrd="8" destOrd="0" presId="urn:microsoft.com/office/officeart/2005/8/layout/radial5"/>
    <dgm:cxn modelId="{26788A75-AC73-4832-8CB1-06BBA12CE7AC}" type="presParOf" srcId="{266C56B7-1898-462A-A0B6-BDF0EC45595F}" destId="{630A8A2A-BEA9-4381-B9CD-984873316B80}" srcOrd="9" destOrd="0" presId="urn:microsoft.com/office/officeart/2005/8/layout/radial5"/>
    <dgm:cxn modelId="{930CB30C-BA6D-4D92-92B9-24817F718421}" type="presParOf" srcId="{630A8A2A-BEA9-4381-B9CD-984873316B80}" destId="{AF40A276-5C57-441E-87E1-F9A2D8DC0539}" srcOrd="0" destOrd="0" presId="urn:microsoft.com/office/officeart/2005/8/layout/radial5"/>
    <dgm:cxn modelId="{D0D3E435-509D-4B53-9807-CB3C55C02D78}" type="presParOf" srcId="{266C56B7-1898-462A-A0B6-BDF0EC45595F}" destId="{5315FE50-D60B-4B8A-A74E-BB98CAD34CF8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08A36-3FA5-488A-93A2-DF0EC5097B25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9393816-5177-4E01-9483-3386813D212D}">
      <dgm:prSet phldrT="[Текст]" custT="1"/>
      <dgm:spPr/>
      <dgm:t>
        <a:bodyPr/>
        <a:lstStyle/>
        <a:p>
          <a:pPr algn="just"/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Акція 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“Аукціон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побачень спільно з фондом 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“Серце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серця”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13366A4-2775-4C7D-B780-22AEF028726B}" type="parTrans" cxnId="{0720D84F-C089-4DFE-915B-D98CE5822C55}">
      <dgm:prSet/>
      <dgm:spPr/>
      <dgm:t>
        <a:bodyPr/>
        <a:lstStyle/>
        <a:p>
          <a:endParaRPr lang="ru-RU"/>
        </a:p>
      </dgm:t>
    </dgm:pt>
    <dgm:pt modelId="{131DA648-EBCC-4171-BF33-CE0AA8F2E4B3}" type="sibTrans" cxnId="{0720D84F-C089-4DFE-915B-D98CE5822C55}">
      <dgm:prSet/>
      <dgm:spPr/>
      <dgm:t>
        <a:bodyPr/>
        <a:lstStyle/>
        <a:p>
          <a:endParaRPr lang="ru-RU"/>
        </a:p>
      </dgm:t>
    </dgm:pt>
    <dgm:pt modelId="{0BBF55A5-58CA-41C3-9A06-F6D259F4A8FA}">
      <dgm:prSet phldrT="[Текст]" custT="1"/>
      <dgm:spPr/>
      <dgm:t>
        <a:bodyPr/>
        <a:lstStyle/>
        <a:p>
          <a:pPr algn="just"/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Співпраця з організацією 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“Цивілізація”</a:t>
          </a:r>
          <a:endParaRPr lang="ru-RU" sz="2800" dirty="0" smtClean="0">
            <a:latin typeface="Times New Roman" pitchFamily="18" charset="0"/>
            <a:cs typeface="Times New Roman" pitchFamily="18" charset="0"/>
          </a:endParaRPr>
        </a:p>
      </dgm:t>
    </dgm:pt>
    <dgm:pt modelId="{BF6C1097-5BEE-4C57-87E5-A93C0925637A}" type="parTrans" cxnId="{6DC9BECB-E12E-4E9B-9D31-F67696700976}">
      <dgm:prSet/>
      <dgm:spPr/>
      <dgm:t>
        <a:bodyPr/>
        <a:lstStyle/>
        <a:p>
          <a:endParaRPr lang="ru-RU"/>
        </a:p>
      </dgm:t>
    </dgm:pt>
    <dgm:pt modelId="{4D67B52F-CBD3-46D3-9006-A1718C3D7AAB}" type="sibTrans" cxnId="{6DC9BECB-E12E-4E9B-9D31-F67696700976}">
      <dgm:prSet/>
      <dgm:spPr/>
      <dgm:t>
        <a:bodyPr/>
        <a:lstStyle/>
        <a:p>
          <a:endParaRPr lang="ru-RU"/>
        </a:p>
      </dgm:t>
    </dgm:pt>
    <dgm:pt modelId="{1BF45A5D-D4A7-4752-BAA5-4B180B4E326D}" type="pres">
      <dgm:prSet presAssocID="{EB408A36-3FA5-488A-93A2-DF0EC5097B25}" presName="linear" presStyleCnt="0">
        <dgm:presLayoutVars>
          <dgm:dir/>
          <dgm:animLvl val="lvl"/>
          <dgm:resizeHandles val="exact"/>
        </dgm:presLayoutVars>
      </dgm:prSet>
      <dgm:spPr/>
    </dgm:pt>
    <dgm:pt modelId="{B837F418-17CD-4DF7-A795-516C9417195F}" type="pres">
      <dgm:prSet presAssocID="{49393816-5177-4E01-9483-3386813D212D}" presName="parentLin" presStyleCnt="0"/>
      <dgm:spPr/>
    </dgm:pt>
    <dgm:pt modelId="{8D386B17-5146-4B95-A87C-AB4DF6D114F0}" type="pres">
      <dgm:prSet presAssocID="{49393816-5177-4E01-9483-3386813D212D}" presName="parentLeftMargin" presStyleLbl="node1" presStyleIdx="0" presStyleCnt="2"/>
      <dgm:spPr/>
    </dgm:pt>
    <dgm:pt modelId="{ADD6CA73-EF90-43EF-A3D8-A93A1E8CFFF8}" type="pres">
      <dgm:prSet presAssocID="{49393816-5177-4E01-9483-3386813D212D}" presName="parentText" presStyleLbl="node1" presStyleIdx="0" presStyleCnt="2" custScaleX="123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2810B-29F4-4320-A9E3-30AB8C05DED5}" type="pres">
      <dgm:prSet presAssocID="{49393816-5177-4E01-9483-3386813D212D}" presName="negativeSpace" presStyleCnt="0"/>
      <dgm:spPr/>
    </dgm:pt>
    <dgm:pt modelId="{23C2ED8E-B9D0-4F7A-A2BF-E87BB2EA1EEE}" type="pres">
      <dgm:prSet presAssocID="{49393816-5177-4E01-9483-3386813D212D}" presName="childText" presStyleLbl="conFgAcc1" presStyleIdx="0" presStyleCnt="2">
        <dgm:presLayoutVars>
          <dgm:bulletEnabled val="1"/>
        </dgm:presLayoutVars>
      </dgm:prSet>
      <dgm:spPr/>
    </dgm:pt>
    <dgm:pt modelId="{20D1BAD7-9E57-43A7-A626-500185B95CBE}" type="pres">
      <dgm:prSet presAssocID="{131DA648-EBCC-4171-BF33-CE0AA8F2E4B3}" presName="spaceBetweenRectangles" presStyleCnt="0"/>
      <dgm:spPr/>
    </dgm:pt>
    <dgm:pt modelId="{D046EC7F-7D82-41D7-8526-5589F7EE1DAD}" type="pres">
      <dgm:prSet presAssocID="{0BBF55A5-58CA-41C3-9A06-F6D259F4A8FA}" presName="parentLin" presStyleCnt="0"/>
      <dgm:spPr/>
    </dgm:pt>
    <dgm:pt modelId="{6202BEFB-AD18-47E6-8134-640B5126E9B4}" type="pres">
      <dgm:prSet presAssocID="{0BBF55A5-58CA-41C3-9A06-F6D259F4A8FA}" presName="parentLeftMargin" presStyleLbl="node1" presStyleIdx="0" presStyleCnt="2"/>
      <dgm:spPr/>
    </dgm:pt>
    <dgm:pt modelId="{2AD6DBB6-E077-4516-B190-FD790AD5491C}" type="pres">
      <dgm:prSet presAssocID="{0BBF55A5-58CA-41C3-9A06-F6D259F4A8FA}" presName="parentText" presStyleLbl="node1" presStyleIdx="1" presStyleCnt="2" custScaleX="125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643E9-B55D-4F6D-9219-C3457DE584C9}" type="pres">
      <dgm:prSet presAssocID="{0BBF55A5-58CA-41C3-9A06-F6D259F4A8FA}" presName="negativeSpace" presStyleCnt="0"/>
      <dgm:spPr/>
    </dgm:pt>
    <dgm:pt modelId="{18E83FAB-4B51-4A06-8609-1A00509D631F}" type="pres">
      <dgm:prSet presAssocID="{0BBF55A5-58CA-41C3-9A06-F6D259F4A8F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BDEE69B-CD81-4B6C-9B14-B8D9BB078737}" type="presOf" srcId="{49393816-5177-4E01-9483-3386813D212D}" destId="{ADD6CA73-EF90-43EF-A3D8-A93A1E8CFFF8}" srcOrd="1" destOrd="0" presId="urn:microsoft.com/office/officeart/2005/8/layout/list1"/>
    <dgm:cxn modelId="{420FC296-BBFA-4CDD-8368-45D3FB79C993}" type="presOf" srcId="{49393816-5177-4E01-9483-3386813D212D}" destId="{8D386B17-5146-4B95-A87C-AB4DF6D114F0}" srcOrd="0" destOrd="0" presId="urn:microsoft.com/office/officeart/2005/8/layout/list1"/>
    <dgm:cxn modelId="{6DC9BECB-E12E-4E9B-9D31-F67696700976}" srcId="{EB408A36-3FA5-488A-93A2-DF0EC5097B25}" destId="{0BBF55A5-58CA-41C3-9A06-F6D259F4A8FA}" srcOrd="1" destOrd="0" parTransId="{BF6C1097-5BEE-4C57-87E5-A93C0925637A}" sibTransId="{4D67B52F-CBD3-46D3-9006-A1718C3D7AAB}"/>
    <dgm:cxn modelId="{29CAF198-3C56-4153-9949-A849368EAD53}" type="presOf" srcId="{0BBF55A5-58CA-41C3-9A06-F6D259F4A8FA}" destId="{6202BEFB-AD18-47E6-8134-640B5126E9B4}" srcOrd="0" destOrd="0" presId="urn:microsoft.com/office/officeart/2005/8/layout/list1"/>
    <dgm:cxn modelId="{0720D84F-C089-4DFE-915B-D98CE5822C55}" srcId="{EB408A36-3FA5-488A-93A2-DF0EC5097B25}" destId="{49393816-5177-4E01-9483-3386813D212D}" srcOrd="0" destOrd="0" parTransId="{A13366A4-2775-4C7D-B780-22AEF028726B}" sibTransId="{131DA648-EBCC-4171-BF33-CE0AA8F2E4B3}"/>
    <dgm:cxn modelId="{19482F32-A3CF-4441-841F-ECF7663FA8B8}" type="presOf" srcId="{EB408A36-3FA5-488A-93A2-DF0EC5097B25}" destId="{1BF45A5D-D4A7-4752-BAA5-4B180B4E326D}" srcOrd="0" destOrd="0" presId="urn:microsoft.com/office/officeart/2005/8/layout/list1"/>
    <dgm:cxn modelId="{9A37FBE1-657C-43C9-8BA9-1156E01E2729}" type="presOf" srcId="{0BBF55A5-58CA-41C3-9A06-F6D259F4A8FA}" destId="{2AD6DBB6-E077-4516-B190-FD790AD5491C}" srcOrd="1" destOrd="0" presId="urn:microsoft.com/office/officeart/2005/8/layout/list1"/>
    <dgm:cxn modelId="{2CDEA157-7001-497A-9CC2-9935441480AD}" type="presParOf" srcId="{1BF45A5D-D4A7-4752-BAA5-4B180B4E326D}" destId="{B837F418-17CD-4DF7-A795-516C9417195F}" srcOrd="0" destOrd="0" presId="urn:microsoft.com/office/officeart/2005/8/layout/list1"/>
    <dgm:cxn modelId="{61E98B2C-C3C7-48DE-B5B6-1C3F073DA49C}" type="presParOf" srcId="{B837F418-17CD-4DF7-A795-516C9417195F}" destId="{8D386B17-5146-4B95-A87C-AB4DF6D114F0}" srcOrd="0" destOrd="0" presId="urn:microsoft.com/office/officeart/2005/8/layout/list1"/>
    <dgm:cxn modelId="{69A4EC8D-3414-4F8F-93F1-A151CD450D71}" type="presParOf" srcId="{B837F418-17CD-4DF7-A795-516C9417195F}" destId="{ADD6CA73-EF90-43EF-A3D8-A93A1E8CFFF8}" srcOrd="1" destOrd="0" presId="urn:microsoft.com/office/officeart/2005/8/layout/list1"/>
    <dgm:cxn modelId="{C22001C0-AC81-4AFE-BBA6-62204646006A}" type="presParOf" srcId="{1BF45A5D-D4A7-4752-BAA5-4B180B4E326D}" destId="{9C92810B-29F4-4320-A9E3-30AB8C05DED5}" srcOrd="1" destOrd="0" presId="urn:microsoft.com/office/officeart/2005/8/layout/list1"/>
    <dgm:cxn modelId="{08EA136C-E4D2-4280-92A2-9274B02F47E0}" type="presParOf" srcId="{1BF45A5D-D4A7-4752-BAA5-4B180B4E326D}" destId="{23C2ED8E-B9D0-4F7A-A2BF-E87BB2EA1EEE}" srcOrd="2" destOrd="0" presId="urn:microsoft.com/office/officeart/2005/8/layout/list1"/>
    <dgm:cxn modelId="{DEAC1D91-1915-4A33-ADEA-476FBA2C6D5E}" type="presParOf" srcId="{1BF45A5D-D4A7-4752-BAA5-4B180B4E326D}" destId="{20D1BAD7-9E57-43A7-A626-500185B95CBE}" srcOrd="3" destOrd="0" presId="urn:microsoft.com/office/officeart/2005/8/layout/list1"/>
    <dgm:cxn modelId="{46D84450-C93F-48A0-A045-7837432A0F81}" type="presParOf" srcId="{1BF45A5D-D4A7-4752-BAA5-4B180B4E326D}" destId="{D046EC7F-7D82-41D7-8526-5589F7EE1DAD}" srcOrd="4" destOrd="0" presId="urn:microsoft.com/office/officeart/2005/8/layout/list1"/>
    <dgm:cxn modelId="{2B580233-8B7C-4D8E-AFB5-11AC5AFE09CF}" type="presParOf" srcId="{D046EC7F-7D82-41D7-8526-5589F7EE1DAD}" destId="{6202BEFB-AD18-47E6-8134-640B5126E9B4}" srcOrd="0" destOrd="0" presId="urn:microsoft.com/office/officeart/2005/8/layout/list1"/>
    <dgm:cxn modelId="{A44E3CEA-2D6A-4367-AF3A-70E5AACABF3B}" type="presParOf" srcId="{D046EC7F-7D82-41D7-8526-5589F7EE1DAD}" destId="{2AD6DBB6-E077-4516-B190-FD790AD5491C}" srcOrd="1" destOrd="0" presId="urn:microsoft.com/office/officeart/2005/8/layout/list1"/>
    <dgm:cxn modelId="{545EEDF8-9CA7-42D0-AB2F-65F72C95FFD7}" type="presParOf" srcId="{1BF45A5D-D4A7-4752-BAA5-4B180B4E326D}" destId="{1A0643E9-B55D-4F6D-9219-C3457DE584C9}" srcOrd="5" destOrd="0" presId="urn:microsoft.com/office/officeart/2005/8/layout/list1"/>
    <dgm:cxn modelId="{B003EECD-008A-4A5C-B863-E8688FDB7B5E}" type="presParOf" srcId="{1BF45A5D-D4A7-4752-BAA5-4B180B4E326D}" destId="{18E83FAB-4B51-4A06-8609-1A00509D631F}" srcOrd="6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762B7-B804-47CC-BECF-7BFAF62B756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</dgm:pt>
    <dgm:pt modelId="{85B1480F-049A-4C1E-A6E7-D6F33174F31A}">
      <dgm:prSet phldrT="[Текст]" custT="1"/>
      <dgm:spPr/>
      <dgm:t>
        <a:bodyPr/>
        <a:lstStyle/>
        <a:p>
          <a:pPr marL="714375" indent="0" algn="just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Участь у міжнародних освітніх виставках та 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зустрічах з абітурієнтами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4D7D376-CE5A-439D-A0BB-F449A3D926A6}" type="parTrans" cxnId="{40950918-6290-4084-9FA9-F7348AB5FD4C}">
      <dgm:prSet/>
      <dgm:spPr/>
      <dgm:t>
        <a:bodyPr/>
        <a:lstStyle/>
        <a:p>
          <a:endParaRPr lang="ru-RU"/>
        </a:p>
      </dgm:t>
    </dgm:pt>
    <dgm:pt modelId="{902CB175-D44A-4690-A324-15293526A42A}" type="sibTrans" cxnId="{40950918-6290-4084-9FA9-F7348AB5FD4C}">
      <dgm:prSet/>
      <dgm:spPr/>
      <dgm:t>
        <a:bodyPr/>
        <a:lstStyle/>
        <a:p>
          <a:endParaRPr lang="ru-RU"/>
        </a:p>
      </dgm:t>
    </dgm:pt>
    <dgm:pt modelId="{19250D60-FAE1-4DDB-84F3-F7B4DAEB9FF3}">
      <dgm:prSet phldrT="[Текст]" custT="1"/>
      <dgm:spPr/>
      <dgm:t>
        <a:bodyPr/>
        <a:lstStyle/>
        <a:p>
          <a:pPr marL="714375" indent="0" algn="just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Участь у </a:t>
          </a:r>
          <a:r>
            <a:rPr lang="uk-UA" sz="1800" dirty="0" err="1" smtClean="0">
              <a:latin typeface="Times New Roman" pitchFamily="18" charset="0"/>
              <a:cs typeface="Times New Roman" pitchFamily="18" charset="0"/>
            </a:rPr>
            <a:t>скайп-конференції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uk-UA" sz="1800" dirty="0" err="1" smtClean="0">
              <a:latin typeface="Times New Roman" pitchFamily="18" charset="0"/>
              <a:cs typeface="Times New Roman" pitchFamily="18" charset="0"/>
            </a:rPr>
            <a:t>Регіною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dirty="0" err="1" smtClean="0">
              <a:latin typeface="Times New Roman" pitchFamily="18" charset="0"/>
              <a:cs typeface="Times New Roman" pitchFamily="18" charset="0"/>
            </a:rPr>
            <a:t>Роян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E8A9C3E-A9C6-4066-AC28-90F58A892042}" type="parTrans" cxnId="{7235A468-6EE0-4860-9D19-142780C3EFF8}">
      <dgm:prSet/>
      <dgm:spPr/>
      <dgm:t>
        <a:bodyPr/>
        <a:lstStyle/>
        <a:p>
          <a:endParaRPr lang="ru-RU"/>
        </a:p>
      </dgm:t>
    </dgm:pt>
    <dgm:pt modelId="{0781BFCE-F18A-44F5-9A4A-21F7F074F4B0}" type="sibTrans" cxnId="{7235A468-6EE0-4860-9D19-142780C3EFF8}">
      <dgm:prSet/>
      <dgm:spPr/>
      <dgm:t>
        <a:bodyPr/>
        <a:lstStyle/>
        <a:p>
          <a:endParaRPr lang="ru-RU"/>
        </a:p>
      </dgm:t>
    </dgm:pt>
    <dgm:pt modelId="{F4082A7C-EB66-4AC5-AF42-C637D7890CB5}">
      <dgm:prSet phldrT="[Текст]" custT="1"/>
      <dgm:spPr/>
      <dgm:t>
        <a:bodyPr/>
        <a:lstStyle/>
        <a:p>
          <a:pPr marL="714375" indent="0" algn="just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Організація круглого столу </a:t>
          </a:r>
          <a:r>
            <a:rPr lang="uk-UA" sz="1800" dirty="0" err="1" smtClean="0">
              <a:latin typeface="Times New Roman" pitchFamily="18" charset="0"/>
              <a:cs typeface="Times New Roman" pitchFamily="18" charset="0"/>
            </a:rPr>
            <a:t>“Лідери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uk-UA" sz="1800" dirty="0" err="1" smtClean="0">
              <a:latin typeface="Times New Roman" pitchFamily="18" charset="0"/>
              <a:cs typeface="Times New Roman" pitchFamily="18" charset="0"/>
            </a:rPr>
            <a:t>Лідерів”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4D432A9-85CC-4A50-B780-90AAE23DC9F8}" type="parTrans" cxnId="{3E87B881-8C7A-40FE-A7B1-D7758D264D92}">
      <dgm:prSet/>
      <dgm:spPr/>
      <dgm:t>
        <a:bodyPr/>
        <a:lstStyle/>
        <a:p>
          <a:endParaRPr lang="ru-RU"/>
        </a:p>
      </dgm:t>
    </dgm:pt>
    <dgm:pt modelId="{21E5A173-7FC7-4628-9F1A-A3F698E7F566}" type="sibTrans" cxnId="{3E87B881-8C7A-40FE-A7B1-D7758D264D92}">
      <dgm:prSet/>
      <dgm:spPr/>
      <dgm:t>
        <a:bodyPr/>
        <a:lstStyle/>
        <a:p>
          <a:endParaRPr lang="ru-RU"/>
        </a:p>
      </dgm:t>
    </dgm:pt>
    <dgm:pt modelId="{EFFA0551-A6B1-4AFA-B4DE-8F7D0B8EF31F}">
      <dgm:prSet phldrT="[Текст]" custT="1"/>
      <dgm:spPr/>
      <dgm:t>
        <a:bodyPr/>
        <a:lstStyle/>
        <a:p>
          <a:pPr marL="714375" indent="0" algn="just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Участь у зустрічі з С. Ковальчуком;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6CB50DE-E37A-42E9-AD8D-CF24E6C4D3C3}" type="parTrans" cxnId="{8964B4D3-5B4A-4008-829F-6FA24055DE57}">
      <dgm:prSet/>
      <dgm:spPr/>
      <dgm:t>
        <a:bodyPr/>
        <a:lstStyle/>
        <a:p>
          <a:endParaRPr lang="ru-RU"/>
        </a:p>
      </dgm:t>
    </dgm:pt>
    <dgm:pt modelId="{327E980E-F567-4EA3-AAA4-87EA36063980}" type="sibTrans" cxnId="{8964B4D3-5B4A-4008-829F-6FA24055DE57}">
      <dgm:prSet/>
      <dgm:spPr/>
      <dgm:t>
        <a:bodyPr/>
        <a:lstStyle/>
        <a:p>
          <a:endParaRPr lang="ru-RU"/>
        </a:p>
      </dgm:t>
    </dgm:pt>
    <dgm:pt modelId="{9099206F-A0CE-4577-B6A0-F74BA4436D54}" type="pres">
      <dgm:prSet presAssocID="{C36762B7-B804-47CC-BECF-7BFAF62B756A}" presName="linear" presStyleCnt="0">
        <dgm:presLayoutVars>
          <dgm:animLvl val="lvl"/>
          <dgm:resizeHandles val="exact"/>
        </dgm:presLayoutVars>
      </dgm:prSet>
      <dgm:spPr/>
    </dgm:pt>
    <dgm:pt modelId="{DEDFC2D8-EABD-48F6-A303-4C440D26CC0D}" type="pres">
      <dgm:prSet presAssocID="{85B1480F-049A-4C1E-A6E7-D6F33174F31A}" presName="parentText" presStyleLbl="node1" presStyleIdx="0" presStyleCnt="4" custLinFactNeighborY="-85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D5BA-FE9D-49BB-A9A7-2AFEDC834938}" type="pres">
      <dgm:prSet presAssocID="{902CB175-D44A-4690-A324-15293526A42A}" presName="spacer" presStyleCnt="0"/>
      <dgm:spPr/>
    </dgm:pt>
    <dgm:pt modelId="{196F7B7A-AFF9-4424-B31E-15C0C29CB837}" type="pres">
      <dgm:prSet presAssocID="{19250D60-FAE1-4DDB-84F3-F7B4DAEB9F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3F81A07-413B-4D6A-A879-638B9A773DB7}" type="pres">
      <dgm:prSet presAssocID="{0781BFCE-F18A-44F5-9A4A-21F7F074F4B0}" presName="spacer" presStyleCnt="0"/>
      <dgm:spPr/>
    </dgm:pt>
    <dgm:pt modelId="{4C322029-5FEF-437C-8B3B-5BFF6566EB18}" type="pres">
      <dgm:prSet presAssocID="{EFFA0551-A6B1-4AFA-B4DE-8F7D0B8EF3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AF06473-0633-4A8C-AC54-D3200452B2BD}" type="pres">
      <dgm:prSet presAssocID="{327E980E-F567-4EA3-AAA4-87EA36063980}" presName="spacer" presStyleCnt="0"/>
      <dgm:spPr/>
    </dgm:pt>
    <dgm:pt modelId="{CC36CBB5-1C6C-44AA-826B-94FC037F78A7}" type="pres">
      <dgm:prSet presAssocID="{F4082A7C-EB66-4AC5-AF42-C637D7890CB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A2342E-86FD-4666-9608-A1CC15EB954B}" type="presOf" srcId="{F4082A7C-EB66-4AC5-AF42-C637D7890CB5}" destId="{CC36CBB5-1C6C-44AA-826B-94FC037F78A7}" srcOrd="0" destOrd="0" presId="urn:microsoft.com/office/officeart/2005/8/layout/vList2"/>
    <dgm:cxn modelId="{E9785EEC-7507-474E-AA3D-DBEC1CAC1E05}" type="presOf" srcId="{85B1480F-049A-4C1E-A6E7-D6F33174F31A}" destId="{DEDFC2D8-EABD-48F6-A303-4C440D26CC0D}" srcOrd="0" destOrd="0" presId="urn:microsoft.com/office/officeart/2005/8/layout/vList2"/>
    <dgm:cxn modelId="{7235A468-6EE0-4860-9D19-142780C3EFF8}" srcId="{C36762B7-B804-47CC-BECF-7BFAF62B756A}" destId="{19250D60-FAE1-4DDB-84F3-F7B4DAEB9FF3}" srcOrd="1" destOrd="0" parTransId="{DE8A9C3E-A9C6-4066-AC28-90F58A892042}" sibTransId="{0781BFCE-F18A-44F5-9A4A-21F7F074F4B0}"/>
    <dgm:cxn modelId="{5BFC69FE-CF30-41E1-A881-0208E39F2170}" type="presOf" srcId="{EFFA0551-A6B1-4AFA-B4DE-8F7D0B8EF31F}" destId="{4C322029-5FEF-437C-8B3B-5BFF6566EB18}" srcOrd="0" destOrd="0" presId="urn:microsoft.com/office/officeart/2005/8/layout/vList2"/>
    <dgm:cxn modelId="{E4E3EA3C-CDE9-49AA-9ECC-EB38E62AF301}" type="presOf" srcId="{C36762B7-B804-47CC-BECF-7BFAF62B756A}" destId="{9099206F-A0CE-4577-B6A0-F74BA4436D54}" srcOrd="0" destOrd="0" presId="urn:microsoft.com/office/officeart/2005/8/layout/vList2"/>
    <dgm:cxn modelId="{36374076-4EF9-4F0B-9616-B810246F1A0B}" type="presOf" srcId="{19250D60-FAE1-4DDB-84F3-F7B4DAEB9FF3}" destId="{196F7B7A-AFF9-4424-B31E-15C0C29CB837}" srcOrd="0" destOrd="0" presId="urn:microsoft.com/office/officeart/2005/8/layout/vList2"/>
    <dgm:cxn modelId="{40950918-6290-4084-9FA9-F7348AB5FD4C}" srcId="{C36762B7-B804-47CC-BECF-7BFAF62B756A}" destId="{85B1480F-049A-4C1E-A6E7-D6F33174F31A}" srcOrd="0" destOrd="0" parTransId="{C4D7D376-CE5A-439D-A0BB-F449A3D926A6}" sibTransId="{902CB175-D44A-4690-A324-15293526A42A}"/>
    <dgm:cxn modelId="{3E87B881-8C7A-40FE-A7B1-D7758D264D92}" srcId="{C36762B7-B804-47CC-BECF-7BFAF62B756A}" destId="{F4082A7C-EB66-4AC5-AF42-C637D7890CB5}" srcOrd="3" destOrd="0" parTransId="{04D432A9-85CC-4A50-B780-90AAE23DC9F8}" sibTransId="{21E5A173-7FC7-4628-9F1A-A3F698E7F566}"/>
    <dgm:cxn modelId="{8964B4D3-5B4A-4008-829F-6FA24055DE57}" srcId="{C36762B7-B804-47CC-BECF-7BFAF62B756A}" destId="{EFFA0551-A6B1-4AFA-B4DE-8F7D0B8EF31F}" srcOrd="2" destOrd="0" parTransId="{06CB50DE-E37A-42E9-AD8D-CF24E6C4D3C3}" sibTransId="{327E980E-F567-4EA3-AAA4-87EA36063980}"/>
    <dgm:cxn modelId="{3EF26609-0D14-4455-81F4-E6D71FBC8FAD}" type="presParOf" srcId="{9099206F-A0CE-4577-B6A0-F74BA4436D54}" destId="{DEDFC2D8-EABD-48F6-A303-4C440D26CC0D}" srcOrd="0" destOrd="0" presId="urn:microsoft.com/office/officeart/2005/8/layout/vList2"/>
    <dgm:cxn modelId="{A7BEDB76-CAF7-40F3-8986-0ED99367D9CD}" type="presParOf" srcId="{9099206F-A0CE-4577-B6A0-F74BA4436D54}" destId="{8434D5BA-FE9D-49BB-A9A7-2AFEDC834938}" srcOrd="1" destOrd="0" presId="urn:microsoft.com/office/officeart/2005/8/layout/vList2"/>
    <dgm:cxn modelId="{AB2401BA-7833-401B-83EB-2D0609494F6B}" type="presParOf" srcId="{9099206F-A0CE-4577-B6A0-F74BA4436D54}" destId="{196F7B7A-AFF9-4424-B31E-15C0C29CB837}" srcOrd="2" destOrd="0" presId="urn:microsoft.com/office/officeart/2005/8/layout/vList2"/>
    <dgm:cxn modelId="{6C949D80-1167-4A67-9D02-BAB65CAF7F5D}" type="presParOf" srcId="{9099206F-A0CE-4577-B6A0-F74BA4436D54}" destId="{63F81A07-413B-4D6A-A879-638B9A773DB7}" srcOrd="3" destOrd="0" presId="urn:microsoft.com/office/officeart/2005/8/layout/vList2"/>
    <dgm:cxn modelId="{DD862D39-D4B8-4426-9986-1C1123F2E9B0}" type="presParOf" srcId="{9099206F-A0CE-4577-B6A0-F74BA4436D54}" destId="{4C322029-5FEF-437C-8B3B-5BFF6566EB18}" srcOrd="4" destOrd="0" presId="urn:microsoft.com/office/officeart/2005/8/layout/vList2"/>
    <dgm:cxn modelId="{4158CCF8-D10F-4C76-8E93-A1C4E5310770}" type="presParOf" srcId="{9099206F-A0CE-4577-B6A0-F74BA4436D54}" destId="{CAF06473-0633-4A8C-AC54-D3200452B2BD}" srcOrd="5" destOrd="0" presId="urn:microsoft.com/office/officeart/2005/8/layout/vList2"/>
    <dgm:cxn modelId="{982E6824-FBC2-49A4-B716-C33D59BA83FE}" type="presParOf" srcId="{9099206F-A0CE-4577-B6A0-F74BA4436D54}" destId="{CC36CBB5-1C6C-44AA-826B-94FC037F78A7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FB298E-01E0-4655-9884-B5C4B1E74129}" type="doc">
      <dgm:prSet loTypeId="urn:microsoft.com/office/officeart/2005/8/layout/p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421EE8FD-0E98-4BBD-B228-253E6D881BDB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Організація тематичних вечорів дозвілля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F153A21-A563-48FF-B3D4-0970CA967608}" type="parTrans" cxnId="{616C4802-1417-406D-8E46-EB8B7ECD0CAE}">
      <dgm:prSet/>
      <dgm:spPr/>
      <dgm:t>
        <a:bodyPr/>
        <a:lstStyle/>
        <a:p>
          <a:endParaRPr lang="ru-RU"/>
        </a:p>
      </dgm:t>
    </dgm:pt>
    <dgm:pt modelId="{E4EEE4A3-1040-4B43-B6EC-D38D10706B26}" type="sibTrans" cxnId="{616C4802-1417-406D-8E46-EB8B7ECD0CAE}">
      <dgm:prSet/>
      <dgm:spPr/>
      <dgm:t>
        <a:bodyPr/>
        <a:lstStyle/>
        <a:p>
          <a:endParaRPr lang="ru-RU"/>
        </a:p>
      </dgm:t>
    </dgm:pt>
    <dgm:pt modelId="{95447E01-C6CE-4128-B848-1511F9BD67E7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Організація неформальної зустрічі студентів з адміністрацією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FD2D0DF-3BD6-48C3-968B-478489D0142C}" type="parTrans" cxnId="{8040D07B-CFF8-4557-8E22-33FD49E2AF8E}">
      <dgm:prSet/>
      <dgm:spPr/>
      <dgm:t>
        <a:bodyPr/>
        <a:lstStyle/>
        <a:p>
          <a:endParaRPr lang="ru-RU"/>
        </a:p>
      </dgm:t>
    </dgm:pt>
    <dgm:pt modelId="{9C7F7728-CFA7-41F2-8199-45A40FD72845}" type="sibTrans" cxnId="{8040D07B-CFF8-4557-8E22-33FD49E2AF8E}">
      <dgm:prSet/>
      <dgm:spPr/>
      <dgm:t>
        <a:bodyPr/>
        <a:lstStyle/>
        <a:p>
          <a:endParaRPr lang="ru-RU"/>
        </a:p>
      </dgm:t>
    </dgm:pt>
    <dgm:pt modelId="{9205B58A-DDB9-4A44-BED7-81AB00B15224}" type="pres">
      <dgm:prSet presAssocID="{93FB298E-01E0-4655-9884-B5C4B1E74129}" presName="Name0" presStyleCnt="0">
        <dgm:presLayoutVars>
          <dgm:dir/>
          <dgm:resizeHandles val="exact"/>
        </dgm:presLayoutVars>
      </dgm:prSet>
      <dgm:spPr/>
    </dgm:pt>
    <dgm:pt modelId="{5CA41EA3-C0B2-4096-8723-B25C3E05A83C}" type="pres">
      <dgm:prSet presAssocID="{421EE8FD-0E98-4BBD-B228-253E6D881BDB}" presName="compNode" presStyleCnt="0"/>
      <dgm:spPr/>
    </dgm:pt>
    <dgm:pt modelId="{54F443B9-BA43-4C97-90AA-584AAAE3EA91}" type="pres">
      <dgm:prSet presAssocID="{421EE8FD-0E98-4BBD-B228-253E6D881BDB}" presName="pictRect" presStyleLbl="node1" presStyleIdx="0" presStyleCnt="2" custScaleX="103544" custScaleY="99772" custLinFactNeighborX="2175" custLinFactNeighborY="-381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D2A187-CFD1-49DA-B781-8BE8E1AEEB57}" type="pres">
      <dgm:prSet presAssocID="{421EE8FD-0E98-4BBD-B228-253E6D881BDB}" presName="textRect" presStyleLbl="revTx" presStyleIdx="0" presStyleCnt="2" custScaleX="83807" custScaleY="144263" custLinFactNeighborX="310" custLinFactNeighborY="6919">
        <dgm:presLayoutVars>
          <dgm:bulletEnabled val="1"/>
        </dgm:presLayoutVars>
      </dgm:prSet>
      <dgm:spPr/>
    </dgm:pt>
    <dgm:pt modelId="{05151676-32E8-4421-A649-C362A2B3D98F}" type="pres">
      <dgm:prSet presAssocID="{E4EEE4A3-1040-4B43-B6EC-D38D10706B26}" presName="sibTrans" presStyleLbl="sibTrans2D1" presStyleIdx="0" presStyleCnt="0"/>
      <dgm:spPr/>
    </dgm:pt>
    <dgm:pt modelId="{CC0B0C25-564D-4C07-A54A-4229683FC187}" type="pres">
      <dgm:prSet presAssocID="{95447E01-C6CE-4128-B848-1511F9BD67E7}" presName="compNode" presStyleCnt="0"/>
      <dgm:spPr/>
    </dgm:pt>
    <dgm:pt modelId="{7D3DCE5F-7A07-4A08-8D91-9D0F99EC09EA}" type="pres">
      <dgm:prSet presAssocID="{95447E01-C6CE-4128-B848-1511F9BD67E7}" presName="pictRect" presStyleLbl="node1" presStyleIdx="1" presStyleCnt="2" custScaleX="114595" custScaleY="99772" custLinFactNeighborX="523" custLinFactNeighborY="-156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45610E-EDC0-43C3-882C-4FCAF4936322}" type="pres">
      <dgm:prSet presAssocID="{95447E01-C6CE-4128-B848-1511F9BD67E7}" presName="textRect" presStyleLbl="revTx" presStyleIdx="1" presStyleCnt="2" custScaleX="93255" custScaleY="15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B81AD-A211-4512-9555-7D683550D2E6}" type="presOf" srcId="{95447E01-C6CE-4128-B848-1511F9BD67E7}" destId="{8A45610E-EDC0-43C3-882C-4FCAF4936322}" srcOrd="0" destOrd="0" presId="urn:microsoft.com/office/officeart/2005/8/layout/pList1"/>
    <dgm:cxn modelId="{0F43C1BD-B9EE-49D8-8304-25EECBC8A32D}" type="presOf" srcId="{E4EEE4A3-1040-4B43-B6EC-D38D10706B26}" destId="{05151676-32E8-4421-A649-C362A2B3D98F}" srcOrd="0" destOrd="0" presId="urn:microsoft.com/office/officeart/2005/8/layout/pList1"/>
    <dgm:cxn modelId="{9ED4A4C7-2E4E-4AB4-A0E0-97E4565C50FE}" type="presOf" srcId="{93FB298E-01E0-4655-9884-B5C4B1E74129}" destId="{9205B58A-DDB9-4A44-BED7-81AB00B15224}" srcOrd="0" destOrd="0" presId="urn:microsoft.com/office/officeart/2005/8/layout/pList1"/>
    <dgm:cxn modelId="{B3F72D44-2E07-4652-87F0-00CE386B126A}" type="presOf" srcId="{421EE8FD-0E98-4BBD-B228-253E6D881BDB}" destId="{32D2A187-CFD1-49DA-B781-8BE8E1AEEB57}" srcOrd="0" destOrd="0" presId="urn:microsoft.com/office/officeart/2005/8/layout/pList1"/>
    <dgm:cxn modelId="{616C4802-1417-406D-8E46-EB8B7ECD0CAE}" srcId="{93FB298E-01E0-4655-9884-B5C4B1E74129}" destId="{421EE8FD-0E98-4BBD-B228-253E6D881BDB}" srcOrd="0" destOrd="0" parTransId="{EF153A21-A563-48FF-B3D4-0970CA967608}" sibTransId="{E4EEE4A3-1040-4B43-B6EC-D38D10706B26}"/>
    <dgm:cxn modelId="{8040D07B-CFF8-4557-8E22-33FD49E2AF8E}" srcId="{93FB298E-01E0-4655-9884-B5C4B1E74129}" destId="{95447E01-C6CE-4128-B848-1511F9BD67E7}" srcOrd="1" destOrd="0" parTransId="{6FD2D0DF-3BD6-48C3-968B-478489D0142C}" sibTransId="{9C7F7728-CFA7-41F2-8199-45A40FD72845}"/>
    <dgm:cxn modelId="{EFFB371B-2CB4-44B0-ACF3-5191E07DC6E9}" type="presParOf" srcId="{9205B58A-DDB9-4A44-BED7-81AB00B15224}" destId="{5CA41EA3-C0B2-4096-8723-B25C3E05A83C}" srcOrd="0" destOrd="0" presId="urn:microsoft.com/office/officeart/2005/8/layout/pList1"/>
    <dgm:cxn modelId="{72D53AE0-2DF6-443C-B32C-4842DE2A5103}" type="presParOf" srcId="{5CA41EA3-C0B2-4096-8723-B25C3E05A83C}" destId="{54F443B9-BA43-4C97-90AA-584AAAE3EA91}" srcOrd="0" destOrd="0" presId="urn:microsoft.com/office/officeart/2005/8/layout/pList1"/>
    <dgm:cxn modelId="{E9C40D31-E41D-4653-9C29-987A0D08BEB9}" type="presParOf" srcId="{5CA41EA3-C0B2-4096-8723-B25C3E05A83C}" destId="{32D2A187-CFD1-49DA-B781-8BE8E1AEEB57}" srcOrd="1" destOrd="0" presId="urn:microsoft.com/office/officeart/2005/8/layout/pList1"/>
    <dgm:cxn modelId="{93B7718C-61DE-4259-A0AA-C00D33FA08BD}" type="presParOf" srcId="{9205B58A-DDB9-4A44-BED7-81AB00B15224}" destId="{05151676-32E8-4421-A649-C362A2B3D98F}" srcOrd="1" destOrd="0" presId="urn:microsoft.com/office/officeart/2005/8/layout/pList1"/>
    <dgm:cxn modelId="{CB571D51-CC74-44AD-B136-0D77DD7C1483}" type="presParOf" srcId="{9205B58A-DDB9-4A44-BED7-81AB00B15224}" destId="{CC0B0C25-564D-4C07-A54A-4229683FC187}" srcOrd="2" destOrd="0" presId="urn:microsoft.com/office/officeart/2005/8/layout/pList1"/>
    <dgm:cxn modelId="{86EF6DB7-75DC-4626-AB4F-F046E222BFD0}" type="presParOf" srcId="{CC0B0C25-564D-4C07-A54A-4229683FC187}" destId="{7D3DCE5F-7A07-4A08-8D91-9D0F99EC09EA}" srcOrd="0" destOrd="0" presId="urn:microsoft.com/office/officeart/2005/8/layout/pList1"/>
    <dgm:cxn modelId="{F0CCD4AC-11A3-467F-95B4-2712C045BEA3}" type="presParOf" srcId="{CC0B0C25-564D-4C07-A54A-4229683FC187}" destId="{8A45610E-EDC0-43C3-882C-4FCAF4936322}" srcOrd="1" destOrd="0" presId="urn:microsoft.com/office/officeart/2005/8/layout/p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A1405-02B5-4749-A628-E95B7DDA5D5D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0E01E49-5F9B-4F9C-988D-F5223CF08D04}">
      <dgm:prSet phldrT="[Текст]" custT="1"/>
      <dgm:spPr/>
      <dgm:t>
        <a:bodyPr/>
        <a:lstStyle/>
        <a:p>
          <a:pPr algn="l"/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Різний навчальний графік; відстань між корпусами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F5CC8C4-2EE0-4DAD-8A71-EE99A6015B77}" type="parTrans" cxnId="{9383E89A-829A-4102-A480-3EE4ED22F590}">
      <dgm:prSet/>
      <dgm:spPr/>
      <dgm:t>
        <a:bodyPr/>
        <a:lstStyle/>
        <a:p>
          <a:endParaRPr lang="ru-RU"/>
        </a:p>
      </dgm:t>
    </dgm:pt>
    <dgm:pt modelId="{26A19B44-4175-43C7-898C-D7C6775B7EF7}" type="sibTrans" cxnId="{9383E89A-829A-4102-A480-3EE4ED22F590}">
      <dgm:prSet/>
      <dgm:spPr/>
      <dgm:t>
        <a:bodyPr/>
        <a:lstStyle/>
        <a:p>
          <a:endParaRPr lang="ru-RU"/>
        </a:p>
      </dgm:t>
    </dgm:pt>
    <dgm:pt modelId="{B5C8E8EA-818E-4A00-82A3-658486BD4191}">
      <dgm:prSet phldrT="[Текст]" custT="1"/>
      <dgm:spPr/>
      <dgm:t>
        <a:bodyPr/>
        <a:lstStyle/>
        <a:p>
          <a:pPr algn="l"/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Частково недостатнє фінансування;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87B7C76-EA16-4259-B951-57753AF7D68C}" type="parTrans" cxnId="{E871673C-9989-4A3A-84E2-E2893850ED1E}">
      <dgm:prSet/>
      <dgm:spPr/>
      <dgm:t>
        <a:bodyPr/>
        <a:lstStyle/>
        <a:p>
          <a:endParaRPr lang="ru-RU"/>
        </a:p>
      </dgm:t>
    </dgm:pt>
    <dgm:pt modelId="{D07C4A2C-F547-4F21-B6AA-D5AB3B936516}" type="sibTrans" cxnId="{E871673C-9989-4A3A-84E2-E2893850ED1E}">
      <dgm:prSet/>
      <dgm:spPr/>
      <dgm:t>
        <a:bodyPr/>
        <a:lstStyle/>
        <a:p>
          <a:endParaRPr lang="ru-RU"/>
        </a:p>
      </dgm:t>
    </dgm:pt>
    <dgm:pt modelId="{01DB1CA2-CC5F-437B-9314-1D12FB759536}">
      <dgm:prSet phldrT="[Текст]" custT="1"/>
      <dgm:spPr/>
      <dgm:t>
        <a:bodyPr/>
        <a:lstStyle/>
        <a:p>
          <a:pPr algn="l"/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Активність членів парламенту не на достатньо високому рівні.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82444D6-1088-4FFE-87AF-E8F2368683E6}" type="parTrans" cxnId="{B5EC0A62-9420-4888-A0C0-B863083AAB31}">
      <dgm:prSet/>
      <dgm:spPr/>
      <dgm:t>
        <a:bodyPr/>
        <a:lstStyle/>
        <a:p>
          <a:endParaRPr lang="ru-RU"/>
        </a:p>
      </dgm:t>
    </dgm:pt>
    <dgm:pt modelId="{557A3CE4-615F-47A4-8C1F-8ACDB8A7F5F7}" type="sibTrans" cxnId="{B5EC0A62-9420-4888-A0C0-B863083AAB31}">
      <dgm:prSet/>
      <dgm:spPr/>
      <dgm:t>
        <a:bodyPr/>
        <a:lstStyle/>
        <a:p>
          <a:endParaRPr lang="ru-RU"/>
        </a:p>
      </dgm:t>
    </dgm:pt>
    <dgm:pt modelId="{3EA85F8A-BB89-40EF-8DAE-27C07BB0252A}" type="pres">
      <dgm:prSet presAssocID="{B1EA1405-02B5-4749-A628-E95B7DDA5D5D}" presName="linear" presStyleCnt="0">
        <dgm:presLayoutVars>
          <dgm:dir/>
          <dgm:resizeHandles val="exact"/>
        </dgm:presLayoutVars>
      </dgm:prSet>
      <dgm:spPr/>
    </dgm:pt>
    <dgm:pt modelId="{4E4FC4D0-9215-49BC-BC13-96D85F8AADF7}" type="pres">
      <dgm:prSet presAssocID="{10E01E49-5F9B-4F9C-988D-F5223CF08D04}" presName="comp" presStyleCnt="0"/>
      <dgm:spPr/>
    </dgm:pt>
    <dgm:pt modelId="{B79B3B95-0DD0-49C8-BAC1-72ADB750F44D}" type="pres">
      <dgm:prSet presAssocID="{10E01E49-5F9B-4F9C-988D-F5223CF08D04}" presName="box" presStyleLbl="node1" presStyleIdx="0" presStyleCnt="3"/>
      <dgm:spPr/>
      <dgm:t>
        <a:bodyPr/>
        <a:lstStyle/>
        <a:p>
          <a:endParaRPr lang="ru-RU"/>
        </a:p>
      </dgm:t>
    </dgm:pt>
    <dgm:pt modelId="{DC201890-B4EA-4137-8EB5-7D95653CA4A6}" type="pres">
      <dgm:prSet presAssocID="{10E01E49-5F9B-4F9C-988D-F5223CF08D0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DF1FEE-DE52-4903-9E70-2A65D81DF751}" type="pres">
      <dgm:prSet presAssocID="{10E01E49-5F9B-4F9C-988D-F5223CF08D0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E2508-715A-4ECA-8B43-626B3C77DB03}" type="pres">
      <dgm:prSet presAssocID="{26A19B44-4175-43C7-898C-D7C6775B7EF7}" presName="spacer" presStyleCnt="0"/>
      <dgm:spPr/>
    </dgm:pt>
    <dgm:pt modelId="{2B860682-09CF-45EB-86AA-50E558894B16}" type="pres">
      <dgm:prSet presAssocID="{B5C8E8EA-818E-4A00-82A3-658486BD4191}" presName="comp" presStyleCnt="0"/>
      <dgm:spPr/>
    </dgm:pt>
    <dgm:pt modelId="{E9C509FE-6AC0-42F7-847C-F22543120FB0}" type="pres">
      <dgm:prSet presAssocID="{B5C8E8EA-818E-4A00-82A3-658486BD4191}" presName="box" presStyleLbl="node1" presStyleIdx="1" presStyleCnt="3"/>
      <dgm:spPr/>
      <dgm:t>
        <a:bodyPr/>
        <a:lstStyle/>
        <a:p>
          <a:endParaRPr lang="ru-RU"/>
        </a:p>
      </dgm:t>
    </dgm:pt>
    <dgm:pt modelId="{43B19B86-9F20-4AF7-A2DD-9B266910299F}" type="pres">
      <dgm:prSet presAssocID="{B5C8E8EA-818E-4A00-82A3-658486BD419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32F3E6-774C-4EB5-A41B-51871BCFB962}" type="pres">
      <dgm:prSet presAssocID="{B5C8E8EA-818E-4A00-82A3-658486BD419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C9C6D-1A33-4527-BD49-BFE67B36D2A6}" type="pres">
      <dgm:prSet presAssocID="{D07C4A2C-F547-4F21-B6AA-D5AB3B936516}" presName="spacer" presStyleCnt="0"/>
      <dgm:spPr/>
    </dgm:pt>
    <dgm:pt modelId="{69399894-59DF-4EB1-A90F-FE7F6E73E76A}" type="pres">
      <dgm:prSet presAssocID="{01DB1CA2-CC5F-437B-9314-1D12FB759536}" presName="comp" presStyleCnt="0"/>
      <dgm:spPr/>
    </dgm:pt>
    <dgm:pt modelId="{95C64ED4-48AF-4762-98F8-41E5E984348E}" type="pres">
      <dgm:prSet presAssocID="{01DB1CA2-CC5F-437B-9314-1D12FB759536}" presName="box" presStyleLbl="node1" presStyleIdx="2" presStyleCnt="3"/>
      <dgm:spPr/>
      <dgm:t>
        <a:bodyPr/>
        <a:lstStyle/>
        <a:p>
          <a:endParaRPr lang="ru-RU"/>
        </a:p>
      </dgm:t>
    </dgm:pt>
    <dgm:pt modelId="{E14CA029-D296-4C8C-974B-C5A96441C359}" type="pres">
      <dgm:prSet presAssocID="{01DB1CA2-CC5F-437B-9314-1D12FB75953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CFC414-E5DF-4612-9C46-D67C12458ECA}" type="pres">
      <dgm:prSet presAssocID="{01DB1CA2-CC5F-437B-9314-1D12FB75953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EA2F9A-E87B-4569-AD1F-720F8BDC0D95}" type="presOf" srcId="{10E01E49-5F9B-4F9C-988D-F5223CF08D04}" destId="{BFDF1FEE-DE52-4903-9E70-2A65D81DF751}" srcOrd="1" destOrd="0" presId="urn:microsoft.com/office/officeart/2005/8/layout/vList4"/>
    <dgm:cxn modelId="{FF63AC04-FC60-4E14-ACB3-12A1A4979DE9}" type="presOf" srcId="{10E01E49-5F9B-4F9C-988D-F5223CF08D04}" destId="{B79B3B95-0DD0-49C8-BAC1-72ADB750F44D}" srcOrd="0" destOrd="0" presId="urn:microsoft.com/office/officeart/2005/8/layout/vList4"/>
    <dgm:cxn modelId="{B5EC0A62-9420-4888-A0C0-B863083AAB31}" srcId="{B1EA1405-02B5-4749-A628-E95B7DDA5D5D}" destId="{01DB1CA2-CC5F-437B-9314-1D12FB759536}" srcOrd="2" destOrd="0" parTransId="{A82444D6-1088-4FFE-87AF-E8F2368683E6}" sibTransId="{557A3CE4-615F-47A4-8C1F-8ACDB8A7F5F7}"/>
    <dgm:cxn modelId="{F3AEE84A-D783-4CAA-B35D-61796E85D0E0}" type="presOf" srcId="{B1EA1405-02B5-4749-A628-E95B7DDA5D5D}" destId="{3EA85F8A-BB89-40EF-8DAE-27C07BB0252A}" srcOrd="0" destOrd="0" presId="urn:microsoft.com/office/officeart/2005/8/layout/vList4"/>
    <dgm:cxn modelId="{42AB11BF-AB6D-4342-A744-19A38B364719}" type="presOf" srcId="{B5C8E8EA-818E-4A00-82A3-658486BD4191}" destId="{E9C509FE-6AC0-42F7-847C-F22543120FB0}" srcOrd="0" destOrd="0" presId="urn:microsoft.com/office/officeart/2005/8/layout/vList4"/>
    <dgm:cxn modelId="{13843454-11FF-4267-ACF3-D360F6323E18}" type="presOf" srcId="{01DB1CA2-CC5F-437B-9314-1D12FB759536}" destId="{F2CFC414-E5DF-4612-9C46-D67C12458ECA}" srcOrd="1" destOrd="0" presId="urn:microsoft.com/office/officeart/2005/8/layout/vList4"/>
    <dgm:cxn modelId="{E871673C-9989-4A3A-84E2-E2893850ED1E}" srcId="{B1EA1405-02B5-4749-A628-E95B7DDA5D5D}" destId="{B5C8E8EA-818E-4A00-82A3-658486BD4191}" srcOrd="1" destOrd="0" parTransId="{087B7C76-EA16-4259-B951-57753AF7D68C}" sibTransId="{D07C4A2C-F547-4F21-B6AA-D5AB3B936516}"/>
    <dgm:cxn modelId="{A775F7DD-AD66-4FA7-9DB9-9727F2110845}" type="presOf" srcId="{01DB1CA2-CC5F-437B-9314-1D12FB759536}" destId="{95C64ED4-48AF-4762-98F8-41E5E984348E}" srcOrd="0" destOrd="0" presId="urn:microsoft.com/office/officeart/2005/8/layout/vList4"/>
    <dgm:cxn modelId="{7372CFB2-25EC-445D-A71D-DB4B816F04BE}" type="presOf" srcId="{B5C8E8EA-818E-4A00-82A3-658486BD4191}" destId="{BE32F3E6-774C-4EB5-A41B-51871BCFB962}" srcOrd="1" destOrd="0" presId="urn:microsoft.com/office/officeart/2005/8/layout/vList4"/>
    <dgm:cxn modelId="{9383E89A-829A-4102-A480-3EE4ED22F590}" srcId="{B1EA1405-02B5-4749-A628-E95B7DDA5D5D}" destId="{10E01E49-5F9B-4F9C-988D-F5223CF08D04}" srcOrd="0" destOrd="0" parTransId="{5F5CC8C4-2EE0-4DAD-8A71-EE99A6015B77}" sibTransId="{26A19B44-4175-43C7-898C-D7C6775B7EF7}"/>
    <dgm:cxn modelId="{3C555664-1BA8-4C69-A3CF-A2046ECFB236}" type="presParOf" srcId="{3EA85F8A-BB89-40EF-8DAE-27C07BB0252A}" destId="{4E4FC4D0-9215-49BC-BC13-96D85F8AADF7}" srcOrd="0" destOrd="0" presId="urn:microsoft.com/office/officeart/2005/8/layout/vList4"/>
    <dgm:cxn modelId="{EE2A38D3-B082-47F7-A203-973BE632EC46}" type="presParOf" srcId="{4E4FC4D0-9215-49BC-BC13-96D85F8AADF7}" destId="{B79B3B95-0DD0-49C8-BAC1-72ADB750F44D}" srcOrd="0" destOrd="0" presId="urn:microsoft.com/office/officeart/2005/8/layout/vList4"/>
    <dgm:cxn modelId="{12CA84FD-C5D1-44C8-A42F-626DCD3FF0BF}" type="presParOf" srcId="{4E4FC4D0-9215-49BC-BC13-96D85F8AADF7}" destId="{DC201890-B4EA-4137-8EB5-7D95653CA4A6}" srcOrd="1" destOrd="0" presId="urn:microsoft.com/office/officeart/2005/8/layout/vList4"/>
    <dgm:cxn modelId="{40BC03BE-9D70-417B-8718-8F702228A6C5}" type="presParOf" srcId="{4E4FC4D0-9215-49BC-BC13-96D85F8AADF7}" destId="{BFDF1FEE-DE52-4903-9E70-2A65D81DF751}" srcOrd="2" destOrd="0" presId="urn:microsoft.com/office/officeart/2005/8/layout/vList4"/>
    <dgm:cxn modelId="{180519BF-49FE-4860-85FE-9ADDDFCB6278}" type="presParOf" srcId="{3EA85F8A-BB89-40EF-8DAE-27C07BB0252A}" destId="{45CE2508-715A-4ECA-8B43-626B3C77DB03}" srcOrd="1" destOrd="0" presId="urn:microsoft.com/office/officeart/2005/8/layout/vList4"/>
    <dgm:cxn modelId="{5ECE05C0-6AF2-476A-9918-0835583635A1}" type="presParOf" srcId="{3EA85F8A-BB89-40EF-8DAE-27C07BB0252A}" destId="{2B860682-09CF-45EB-86AA-50E558894B16}" srcOrd="2" destOrd="0" presId="urn:microsoft.com/office/officeart/2005/8/layout/vList4"/>
    <dgm:cxn modelId="{97E8C32C-F2F5-4D13-9BC4-2111243FCF35}" type="presParOf" srcId="{2B860682-09CF-45EB-86AA-50E558894B16}" destId="{E9C509FE-6AC0-42F7-847C-F22543120FB0}" srcOrd="0" destOrd="0" presId="urn:microsoft.com/office/officeart/2005/8/layout/vList4"/>
    <dgm:cxn modelId="{A9127793-31B1-4466-9321-7710B81199DF}" type="presParOf" srcId="{2B860682-09CF-45EB-86AA-50E558894B16}" destId="{43B19B86-9F20-4AF7-A2DD-9B266910299F}" srcOrd="1" destOrd="0" presId="urn:microsoft.com/office/officeart/2005/8/layout/vList4"/>
    <dgm:cxn modelId="{7B311492-AC7D-4629-B562-228BAA8CE549}" type="presParOf" srcId="{2B860682-09CF-45EB-86AA-50E558894B16}" destId="{BE32F3E6-774C-4EB5-A41B-51871BCFB962}" srcOrd="2" destOrd="0" presId="urn:microsoft.com/office/officeart/2005/8/layout/vList4"/>
    <dgm:cxn modelId="{40B77F27-E133-4430-9678-6DDCECAC3BC3}" type="presParOf" srcId="{3EA85F8A-BB89-40EF-8DAE-27C07BB0252A}" destId="{331C9C6D-1A33-4527-BD49-BFE67B36D2A6}" srcOrd="3" destOrd="0" presId="urn:microsoft.com/office/officeart/2005/8/layout/vList4"/>
    <dgm:cxn modelId="{8749CB6F-4BA4-41E2-A04A-B39A088FB2B4}" type="presParOf" srcId="{3EA85F8A-BB89-40EF-8DAE-27C07BB0252A}" destId="{69399894-59DF-4EB1-A90F-FE7F6E73E76A}" srcOrd="4" destOrd="0" presId="urn:microsoft.com/office/officeart/2005/8/layout/vList4"/>
    <dgm:cxn modelId="{6F9F6943-7B85-46A7-BD66-135E2D099F8C}" type="presParOf" srcId="{69399894-59DF-4EB1-A90F-FE7F6E73E76A}" destId="{95C64ED4-48AF-4762-98F8-41E5E984348E}" srcOrd="0" destOrd="0" presId="urn:microsoft.com/office/officeart/2005/8/layout/vList4"/>
    <dgm:cxn modelId="{373F71D7-5E98-4A89-897D-C18630CCD865}" type="presParOf" srcId="{69399894-59DF-4EB1-A90F-FE7F6E73E76A}" destId="{E14CA029-D296-4C8C-974B-C5A96441C359}" srcOrd="1" destOrd="0" presId="urn:microsoft.com/office/officeart/2005/8/layout/vList4"/>
    <dgm:cxn modelId="{EFD5BB26-AD07-430F-BD94-A78FE1161ACE}" type="presParOf" srcId="{69399894-59DF-4EB1-A90F-FE7F6E73E76A}" destId="{F2CFC414-E5DF-4612-9C46-D67C12458ECA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EA1405-02B5-4749-A628-E95B7DDA5D5D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0E01E49-5F9B-4F9C-988D-F5223CF08D04}">
      <dgm:prSet phldrT="[Текст]" custT="1"/>
      <dgm:spPr/>
      <dgm:t>
        <a:bodyPr/>
        <a:lstStyle/>
        <a:p>
          <a:pPr algn="l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Різний навчальний графік; відстань між корпусами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F5CC8C4-2EE0-4DAD-8A71-EE99A6015B77}" type="parTrans" cxnId="{9383E89A-829A-4102-A480-3EE4ED22F590}">
      <dgm:prSet/>
      <dgm:spPr/>
      <dgm:t>
        <a:bodyPr/>
        <a:lstStyle/>
        <a:p>
          <a:endParaRPr lang="ru-RU"/>
        </a:p>
      </dgm:t>
    </dgm:pt>
    <dgm:pt modelId="{26A19B44-4175-43C7-898C-D7C6775B7EF7}" type="sibTrans" cxnId="{9383E89A-829A-4102-A480-3EE4ED22F590}">
      <dgm:prSet/>
      <dgm:spPr/>
      <dgm:t>
        <a:bodyPr/>
        <a:lstStyle/>
        <a:p>
          <a:endParaRPr lang="ru-RU"/>
        </a:p>
      </dgm:t>
    </dgm:pt>
    <dgm:pt modelId="{B5C8E8EA-818E-4A00-82A3-658486BD4191}">
      <dgm:prSet phldrT="[Текст]" custT="1"/>
      <dgm:spPr/>
      <dgm:t>
        <a:bodyPr/>
        <a:lstStyle/>
        <a:p>
          <a:pPr algn="l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Частково недостатнє фінансування;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87B7C76-EA16-4259-B951-57753AF7D68C}" type="parTrans" cxnId="{E871673C-9989-4A3A-84E2-E2893850ED1E}">
      <dgm:prSet/>
      <dgm:spPr/>
      <dgm:t>
        <a:bodyPr/>
        <a:lstStyle/>
        <a:p>
          <a:endParaRPr lang="ru-RU"/>
        </a:p>
      </dgm:t>
    </dgm:pt>
    <dgm:pt modelId="{D07C4A2C-F547-4F21-B6AA-D5AB3B936516}" type="sibTrans" cxnId="{E871673C-9989-4A3A-84E2-E2893850ED1E}">
      <dgm:prSet/>
      <dgm:spPr/>
      <dgm:t>
        <a:bodyPr/>
        <a:lstStyle/>
        <a:p>
          <a:endParaRPr lang="ru-RU"/>
        </a:p>
      </dgm:t>
    </dgm:pt>
    <dgm:pt modelId="{01DB1CA2-CC5F-437B-9314-1D12FB759536}">
      <dgm:prSet phldrT="[Текст]" custT="1"/>
      <dgm:spPr/>
      <dgm:t>
        <a:bodyPr/>
        <a:lstStyle/>
        <a:p>
          <a:pPr algn="l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Активність членів парламенту не на достатньо високому рівні.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82444D6-1088-4FFE-87AF-E8F2368683E6}" type="parTrans" cxnId="{B5EC0A62-9420-4888-A0C0-B863083AAB31}">
      <dgm:prSet/>
      <dgm:spPr/>
      <dgm:t>
        <a:bodyPr/>
        <a:lstStyle/>
        <a:p>
          <a:endParaRPr lang="ru-RU"/>
        </a:p>
      </dgm:t>
    </dgm:pt>
    <dgm:pt modelId="{557A3CE4-615F-47A4-8C1F-8ACDB8A7F5F7}" type="sibTrans" cxnId="{B5EC0A62-9420-4888-A0C0-B863083AAB31}">
      <dgm:prSet/>
      <dgm:spPr/>
      <dgm:t>
        <a:bodyPr/>
        <a:lstStyle/>
        <a:p>
          <a:endParaRPr lang="ru-RU"/>
        </a:p>
      </dgm:t>
    </dgm:pt>
    <dgm:pt modelId="{3EA85F8A-BB89-40EF-8DAE-27C07BB0252A}" type="pres">
      <dgm:prSet presAssocID="{B1EA1405-02B5-4749-A628-E95B7DDA5D5D}" presName="linear" presStyleCnt="0">
        <dgm:presLayoutVars>
          <dgm:dir/>
          <dgm:resizeHandles val="exact"/>
        </dgm:presLayoutVars>
      </dgm:prSet>
      <dgm:spPr/>
    </dgm:pt>
    <dgm:pt modelId="{4E4FC4D0-9215-49BC-BC13-96D85F8AADF7}" type="pres">
      <dgm:prSet presAssocID="{10E01E49-5F9B-4F9C-988D-F5223CF08D04}" presName="comp" presStyleCnt="0"/>
      <dgm:spPr/>
    </dgm:pt>
    <dgm:pt modelId="{B79B3B95-0DD0-49C8-BAC1-72ADB750F44D}" type="pres">
      <dgm:prSet presAssocID="{10E01E49-5F9B-4F9C-988D-F5223CF08D04}" presName="box" presStyleLbl="node1" presStyleIdx="0" presStyleCnt="3"/>
      <dgm:spPr/>
      <dgm:t>
        <a:bodyPr/>
        <a:lstStyle/>
        <a:p>
          <a:endParaRPr lang="ru-RU"/>
        </a:p>
      </dgm:t>
    </dgm:pt>
    <dgm:pt modelId="{DC201890-B4EA-4137-8EB5-7D95653CA4A6}" type="pres">
      <dgm:prSet presAssocID="{10E01E49-5F9B-4F9C-988D-F5223CF08D0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DF1FEE-DE52-4903-9E70-2A65D81DF751}" type="pres">
      <dgm:prSet presAssocID="{10E01E49-5F9B-4F9C-988D-F5223CF08D0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E2508-715A-4ECA-8B43-626B3C77DB03}" type="pres">
      <dgm:prSet presAssocID="{26A19B44-4175-43C7-898C-D7C6775B7EF7}" presName="spacer" presStyleCnt="0"/>
      <dgm:spPr/>
    </dgm:pt>
    <dgm:pt modelId="{2B860682-09CF-45EB-86AA-50E558894B16}" type="pres">
      <dgm:prSet presAssocID="{B5C8E8EA-818E-4A00-82A3-658486BD4191}" presName="comp" presStyleCnt="0"/>
      <dgm:spPr/>
    </dgm:pt>
    <dgm:pt modelId="{E9C509FE-6AC0-42F7-847C-F22543120FB0}" type="pres">
      <dgm:prSet presAssocID="{B5C8E8EA-818E-4A00-82A3-658486BD4191}" presName="box" presStyleLbl="node1" presStyleIdx="1" presStyleCnt="3"/>
      <dgm:spPr/>
      <dgm:t>
        <a:bodyPr/>
        <a:lstStyle/>
        <a:p>
          <a:endParaRPr lang="ru-RU"/>
        </a:p>
      </dgm:t>
    </dgm:pt>
    <dgm:pt modelId="{43B19B86-9F20-4AF7-A2DD-9B266910299F}" type="pres">
      <dgm:prSet presAssocID="{B5C8E8EA-818E-4A00-82A3-658486BD419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32F3E6-774C-4EB5-A41B-51871BCFB962}" type="pres">
      <dgm:prSet presAssocID="{B5C8E8EA-818E-4A00-82A3-658486BD419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C9C6D-1A33-4527-BD49-BFE67B36D2A6}" type="pres">
      <dgm:prSet presAssocID="{D07C4A2C-F547-4F21-B6AA-D5AB3B936516}" presName="spacer" presStyleCnt="0"/>
      <dgm:spPr/>
    </dgm:pt>
    <dgm:pt modelId="{69399894-59DF-4EB1-A90F-FE7F6E73E76A}" type="pres">
      <dgm:prSet presAssocID="{01DB1CA2-CC5F-437B-9314-1D12FB759536}" presName="comp" presStyleCnt="0"/>
      <dgm:spPr/>
    </dgm:pt>
    <dgm:pt modelId="{95C64ED4-48AF-4762-98F8-41E5E984348E}" type="pres">
      <dgm:prSet presAssocID="{01DB1CA2-CC5F-437B-9314-1D12FB759536}" presName="box" presStyleLbl="node1" presStyleIdx="2" presStyleCnt="3"/>
      <dgm:spPr/>
      <dgm:t>
        <a:bodyPr/>
        <a:lstStyle/>
        <a:p>
          <a:endParaRPr lang="ru-RU"/>
        </a:p>
      </dgm:t>
    </dgm:pt>
    <dgm:pt modelId="{E14CA029-D296-4C8C-974B-C5A96441C359}" type="pres">
      <dgm:prSet presAssocID="{01DB1CA2-CC5F-437B-9314-1D12FB75953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CFC414-E5DF-4612-9C46-D67C12458ECA}" type="pres">
      <dgm:prSet presAssocID="{01DB1CA2-CC5F-437B-9314-1D12FB75953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BC064-6157-4655-A8CA-C2ACCC9BBCD1}" type="presOf" srcId="{B1EA1405-02B5-4749-A628-E95B7DDA5D5D}" destId="{3EA85F8A-BB89-40EF-8DAE-27C07BB0252A}" srcOrd="0" destOrd="0" presId="urn:microsoft.com/office/officeart/2005/8/layout/vList4"/>
    <dgm:cxn modelId="{B978265F-A75D-4B86-8586-F1D04191C525}" type="presOf" srcId="{B5C8E8EA-818E-4A00-82A3-658486BD4191}" destId="{BE32F3E6-774C-4EB5-A41B-51871BCFB962}" srcOrd="1" destOrd="0" presId="urn:microsoft.com/office/officeart/2005/8/layout/vList4"/>
    <dgm:cxn modelId="{4AC7D2D3-8EB3-4D51-8E54-6ABA90776BD8}" type="presOf" srcId="{10E01E49-5F9B-4F9C-988D-F5223CF08D04}" destId="{BFDF1FEE-DE52-4903-9E70-2A65D81DF751}" srcOrd="1" destOrd="0" presId="urn:microsoft.com/office/officeart/2005/8/layout/vList4"/>
    <dgm:cxn modelId="{B5EC0A62-9420-4888-A0C0-B863083AAB31}" srcId="{B1EA1405-02B5-4749-A628-E95B7DDA5D5D}" destId="{01DB1CA2-CC5F-437B-9314-1D12FB759536}" srcOrd="2" destOrd="0" parTransId="{A82444D6-1088-4FFE-87AF-E8F2368683E6}" sibTransId="{557A3CE4-615F-47A4-8C1F-8ACDB8A7F5F7}"/>
    <dgm:cxn modelId="{B2F35228-374B-448D-822F-5903FFA72F7A}" type="presOf" srcId="{01DB1CA2-CC5F-437B-9314-1D12FB759536}" destId="{95C64ED4-48AF-4762-98F8-41E5E984348E}" srcOrd="0" destOrd="0" presId="urn:microsoft.com/office/officeart/2005/8/layout/vList4"/>
    <dgm:cxn modelId="{CC354FCF-55DF-46FD-9183-FC9FF3DBFCA3}" type="presOf" srcId="{B5C8E8EA-818E-4A00-82A3-658486BD4191}" destId="{E9C509FE-6AC0-42F7-847C-F22543120FB0}" srcOrd="0" destOrd="0" presId="urn:microsoft.com/office/officeart/2005/8/layout/vList4"/>
    <dgm:cxn modelId="{E871673C-9989-4A3A-84E2-E2893850ED1E}" srcId="{B1EA1405-02B5-4749-A628-E95B7DDA5D5D}" destId="{B5C8E8EA-818E-4A00-82A3-658486BD4191}" srcOrd="1" destOrd="0" parTransId="{087B7C76-EA16-4259-B951-57753AF7D68C}" sibTransId="{D07C4A2C-F547-4F21-B6AA-D5AB3B936516}"/>
    <dgm:cxn modelId="{29C2314A-EF71-46C8-8D4A-908CF38E2F99}" type="presOf" srcId="{01DB1CA2-CC5F-437B-9314-1D12FB759536}" destId="{F2CFC414-E5DF-4612-9C46-D67C12458ECA}" srcOrd="1" destOrd="0" presId="urn:microsoft.com/office/officeart/2005/8/layout/vList4"/>
    <dgm:cxn modelId="{87CE1C8A-9EC4-43E4-B678-15A7F45F8986}" type="presOf" srcId="{10E01E49-5F9B-4F9C-988D-F5223CF08D04}" destId="{B79B3B95-0DD0-49C8-BAC1-72ADB750F44D}" srcOrd="0" destOrd="0" presId="urn:microsoft.com/office/officeart/2005/8/layout/vList4"/>
    <dgm:cxn modelId="{9383E89A-829A-4102-A480-3EE4ED22F590}" srcId="{B1EA1405-02B5-4749-A628-E95B7DDA5D5D}" destId="{10E01E49-5F9B-4F9C-988D-F5223CF08D04}" srcOrd="0" destOrd="0" parTransId="{5F5CC8C4-2EE0-4DAD-8A71-EE99A6015B77}" sibTransId="{26A19B44-4175-43C7-898C-D7C6775B7EF7}"/>
    <dgm:cxn modelId="{974EAA17-E1C6-455A-AEE9-C648B2F5E3A3}" type="presParOf" srcId="{3EA85F8A-BB89-40EF-8DAE-27C07BB0252A}" destId="{4E4FC4D0-9215-49BC-BC13-96D85F8AADF7}" srcOrd="0" destOrd="0" presId="urn:microsoft.com/office/officeart/2005/8/layout/vList4"/>
    <dgm:cxn modelId="{04575EC0-DEAA-4558-B28D-BE4149E88C24}" type="presParOf" srcId="{4E4FC4D0-9215-49BC-BC13-96D85F8AADF7}" destId="{B79B3B95-0DD0-49C8-BAC1-72ADB750F44D}" srcOrd="0" destOrd="0" presId="urn:microsoft.com/office/officeart/2005/8/layout/vList4"/>
    <dgm:cxn modelId="{C395FDD8-E371-48B0-B9C8-3CF9EAA85839}" type="presParOf" srcId="{4E4FC4D0-9215-49BC-BC13-96D85F8AADF7}" destId="{DC201890-B4EA-4137-8EB5-7D95653CA4A6}" srcOrd="1" destOrd="0" presId="urn:microsoft.com/office/officeart/2005/8/layout/vList4"/>
    <dgm:cxn modelId="{324A6DE3-550D-4F7C-AEC8-DF0DFEBED190}" type="presParOf" srcId="{4E4FC4D0-9215-49BC-BC13-96D85F8AADF7}" destId="{BFDF1FEE-DE52-4903-9E70-2A65D81DF751}" srcOrd="2" destOrd="0" presId="urn:microsoft.com/office/officeart/2005/8/layout/vList4"/>
    <dgm:cxn modelId="{1B89CCC4-3385-4975-A257-307FE328251D}" type="presParOf" srcId="{3EA85F8A-BB89-40EF-8DAE-27C07BB0252A}" destId="{45CE2508-715A-4ECA-8B43-626B3C77DB03}" srcOrd="1" destOrd="0" presId="urn:microsoft.com/office/officeart/2005/8/layout/vList4"/>
    <dgm:cxn modelId="{ACCD5B31-8097-4D0E-91C2-503625D32CC8}" type="presParOf" srcId="{3EA85F8A-BB89-40EF-8DAE-27C07BB0252A}" destId="{2B860682-09CF-45EB-86AA-50E558894B16}" srcOrd="2" destOrd="0" presId="urn:microsoft.com/office/officeart/2005/8/layout/vList4"/>
    <dgm:cxn modelId="{FD494D00-6AE8-4335-84C6-9B33448D8D5B}" type="presParOf" srcId="{2B860682-09CF-45EB-86AA-50E558894B16}" destId="{E9C509FE-6AC0-42F7-847C-F22543120FB0}" srcOrd="0" destOrd="0" presId="urn:microsoft.com/office/officeart/2005/8/layout/vList4"/>
    <dgm:cxn modelId="{CCC09D7C-6086-45E4-8636-EF019980EB5D}" type="presParOf" srcId="{2B860682-09CF-45EB-86AA-50E558894B16}" destId="{43B19B86-9F20-4AF7-A2DD-9B266910299F}" srcOrd="1" destOrd="0" presId="urn:microsoft.com/office/officeart/2005/8/layout/vList4"/>
    <dgm:cxn modelId="{C185A63F-1460-43EF-A837-869784C59E75}" type="presParOf" srcId="{2B860682-09CF-45EB-86AA-50E558894B16}" destId="{BE32F3E6-774C-4EB5-A41B-51871BCFB962}" srcOrd="2" destOrd="0" presId="urn:microsoft.com/office/officeart/2005/8/layout/vList4"/>
    <dgm:cxn modelId="{DCE2D057-7817-40D7-A380-331DA92929B5}" type="presParOf" srcId="{3EA85F8A-BB89-40EF-8DAE-27C07BB0252A}" destId="{331C9C6D-1A33-4527-BD49-BFE67B36D2A6}" srcOrd="3" destOrd="0" presId="urn:microsoft.com/office/officeart/2005/8/layout/vList4"/>
    <dgm:cxn modelId="{8A0EBE04-5CAC-4023-BDB9-F0B6B371C3C6}" type="presParOf" srcId="{3EA85F8A-BB89-40EF-8DAE-27C07BB0252A}" destId="{69399894-59DF-4EB1-A90F-FE7F6E73E76A}" srcOrd="4" destOrd="0" presId="urn:microsoft.com/office/officeart/2005/8/layout/vList4"/>
    <dgm:cxn modelId="{377E3581-797A-4053-AE6C-01D5D3A2A138}" type="presParOf" srcId="{69399894-59DF-4EB1-A90F-FE7F6E73E76A}" destId="{95C64ED4-48AF-4762-98F8-41E5E984348E}" srcOrd="0" destOrd="0" presId="urn:microsoft.com/office/officeart/2005/8/layout/vList4"/>
    <dgm:cxn modelId="{060A100F-4E37-4D24-8A1C-85389726FE29}" type="presParOf" srcId="{69399894-59DF-4EB1-A90F-FE7F6E73E76A}" destId="{E14CA029-D296-4C8C-974B-C5A96441C359}" srcOrd="1" destOrd="0" presId="urn:microsoft.com/office/officeart/2005/8/layout/vList4"/>
    <dgm:cxn modelId="{798DCCAE-902D-4540-8349-A5DF45BA6217}" type="presParOf" srcId="{69399894-59DF-4EB1-A90F-FE7F6E73E76A}" destId="{F2CFC414-E5DF-4612-9C46-D67C12458ECA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18C78B-BD24-4052-B7CA-C7710D3988BE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53E7673-710E-4143-929B-3E42CEF40481}">
      <dgm:prSet phldrT="[Текст]"/>
      <dgm:spPr/>
      <dgm:t>
        <a:bodyPr/>
        <a:lstStyle/>
        <a:p>
          <a:r>
            <a:rPr lang="uk-UA" dirty="0" err="1" smtClean="0">
              <a:latin typeface="Times New Roman" pitchFamily="18" charset="0"/>
              <a:cs typeface="Times New Roman" pitchFamily="18" charset="0"/>
            </a:rPr>
            <a:t>Розвивиток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навичок 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саморганізованості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та пунктуальності;</a:t>
          </a:r>
          <a:endParaRPr lang="ru-RU" dirty="0"/>
        </a:p>
      </dgm:t>
    </dgm:pt>
    <dgm:pt modelId="{E05E8874-1ADB-4839-BD1D-26C1319132DC}" type="parTrans" cxnId="{9E6972D6-DA7B-4E5D-A6BE-CE628DC966FB}">
      <dgm:prSet/>
      <dgm:spPr/>
      <dgm:t>
        <a:bodyPr/>
        <a:lstStyle/>
        <a:p>
          <a:endParaRPr lang="ru-RU"/>
        </a:p>
      </dgm:t>
    </dgm:pt>
    <dgm:pt modelId="{A83E82BB-7C93-44BB-AA67-768856969F8F}" type="sibTrans" cxnId="{9E6972D6-DA7B-4E5D-A6BE-CE628DC966FB}">
      <dgm:prSet/>
      <dgm:spPr/>
      <dgm:t>
        <a:bodyPr/>
        <a:lstStyle/>
        <a:p>
          <a:endParaRPr lang="ru-RU"/>
        </a:p>
      </dgm:t>
    </dgm:pt>
    <dgm:pt modelId="{E90E7109-E2C4-425F-AFED-ABCBDE727D6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Складання кошторису на наступний рік;</a:t>
          </a:r>
          <a:endParaRPr lang="ru-RU" dirty="0"/>
        </a:p>
      </dgm:t>
    </dgm:pt>
    <dgm:pt modelId="{9A5339AE-940B-46D4-B1D5-7EE2FAAF298A}" type="parTrans" cxnId="{7F341C7B-463D-428A-B83F-FF5762C5C0C4}">
      <dgm:prSet/>
      <dgm:spPr/>
      <dgm:t>
        <a:bodyPr/>
        <a:lstStyle/>
        <a:p>
          <a:endParaRPr lang="ru-RU"/>
        </a:p>
      </dgm:t>
    </dgm:pt>
    <dgm:pt modelId="{BF36A012-3C4F-46C5-A955-BD852112B5E8}" type="sibTrans" cxnId="{7F341C7B-463D-428A-B83F-FF5762C5C0C4}">
      <dgm:prSet/>
      <dgm:spPr/>
      <dgm:t>
        <a:bodyPr/>
        <a:lstStyle/>
        <a:p>
          <a:endParaRPr lang="ru-RU"/>
        </a:p>
      </dgm:t>
    </dgm:pt>
    <dgm:pt modelId="{04314965-BB55-4EBE-BABC-40ED7B3E9EAC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Більш відповідальне ставлення до своїх 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обов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язків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FDFA6988-E2F1-440F-9878-65865F082134}" type="parTrans" cxnId="{E01F2C16-CD2E-47A6-A478-ED3C42B7191C}">
      <dgm:prSet/>
      <dgm:spPr/>
      <dgm:t>
        <a:bodyPr/>
        <a:lstStyle/>
        <a:p>
          <a:endParaRPr lang="ru-RU"/>
        </a:p>
      </dgm:t>
    </dgm:pt>
    <dgm:pt modelId="{A00A766C-C5DD-4FF7-B13B-9E29D2C07BFD}" type="sibTrans" cxnId="{E01F2C16-CD2E-47A6-A478-ED3C42B7191C}">
      <dgm:prSet/>
      <dgm:spPr/>
      <dgm:t>
        <a:bodyPr/>
        <a:lstStyle/>
        <a:p>
          <a:endParaRPr lang="ru-RU"/>
        </a:p>
      </dgm:t>
    </dgm:pt>
    <dgm:pt modelId="{CBBC6DDC-171E-47D8-9A09-245C51A0EDE9}" type="pres">
      <dgm:prSet presAssocID="{3218C78B-BD24-4052-B7CA-C7710D3988BE}" presName="linear" presStyleCnt="0">
        <dgm:presLayoutVars>
          <dgm:dir/>
          <dgm:resizeHandles val="exact"/>
        </dgm:presLayoutVars>
      </dgm:prSet>
      <dgm:spPr/>
    </dgm:pt>
    <dgm:pt modelId="{6187858A-4506-4657-BDC0-67D3DDDE1188}" type="pres">
      <dgm:prSet presAssocID="{F53E7673-710E-4143-929B-3E42CEF40481}" presName="comp" presStyleCnt="0"/>
      <dgm:spPr/>
    </dgm:pt>
    <dgm:pt modelId="{F5D92A28-DB49-4BC8-B1C7-0FD759458841}" type="pres">
      <dgm:prSet presAssocID="{F53E7673-710E-4143-929B-3E42CEF40481}" presName="box" presStyleLbl="node1" presStyleIdx="0" presStyleCnt="3"/>
      <dgm:spPr/>
      <dgm:t>
        <a:bodyPr/>
        <a:lstStyle/>
        <a:p>
          <a:endParaRPr lang="ru-RU"/>
        </a:p>
      </dgm:t>
    </dgm:pt>
    <dgm:pt modelId="{C2B19F87-6164-4037-A5CA-39589164E85E}" type="pres">
      <dgm:prSet presAssocID="{F53E7673-710E-4143-929B-3E42CEF4048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8B8D94-B8E6-497A-A4DE-1B0E5FC52F7F}" type="pres">
      <dgm:prSet presAssocID="{F53E7673-710E-4143-929B-3E42CEF4048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5788B-DA97-4351-959C-507FF5ED8AC2}" type="pres">
      <dgm:prSet presAssocID="{A83E82BB-7C93-44BB-AA67-768856969F8F}" presName="spacer" presStyleCnt="0"/>
      <dgm:spPr/>
    </dgm:pt>
    <dgm:pt modelId="{AA1A3D09-E120-46B7-9312-0263AD84B324}" type="pres">
      <dgm:prSet presAssocID="{E90E7109-E2C4-425F-AFED-ABCBDE727D6B}" presName="comp" presStyleCnt="0"/>
      <dgm:spPr/>
    </dgm:pt>
    <dgm:pt modelId="{EB9F5088-6F30-4DF9-892F-6334DA6BB504}" type="pres">
      <dgm:prSet presAssocID="{E90E7109-E2C4-425F-AFED-ABCBDE727D6B}" presName="box" presStyleLbl="node1" presStyleIdx="1" presStyleCnt="3"/>
      <dgm:spPr/>
      <dgm:t>
        <a:bodyPr/>
        <a:lstStyle/>
        <a:p>
          <a:endParaRPr lang="ru-RU"/>
        </a:p>
      </dgm:t>
    </dgm:pt>
    <dgm:pt modelId="{6937B887-4D04-497D-9649-61C11B506B1C}" type="pres">
      <dgm:prSet presAssocID="{E90E7109-E2C4-425F-AFED-ABCBDE727D6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49440F-EC62-41B3-9444-07B3E222BD6D}" type="pres">
      <dgm:prSet presAssocID="{E90E7109-E2C4-425F-AFED-ABCBDE727D6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9B102-A0A6-4EDE-9DD3-0C8E39BAD83C}" type="pres">
      <dgm:prSet presAssocID="{BF36A012-3C4F-46C5-A955-BD852112B5E8}" presName="spacer" presStyleCnt="0"/>
      <dgm:spPr/>
    </dgm:pt>
    <dgm:pt modelId="{3E6F24D2-9A40-4867-ACD6-F9417D07A9C5}" type="pres">
      <dgm:prSet presAssocID="{04314965-BB55-4EBE-BABC-40ED7B3E9EAC}" presName="comp" presStyleCnt="0"/>
      <dgm:spPr/>
    </dgm:pt>
    <dgm:pt modelId="{52EE0043-AE5D-4E4A-802F-CE0D9114B120}" type="pres">
      <dgm:prSet presAssocID="{04314965-BB55-4EBE-BABC-40ED7B3E9EAC}" presName="box" presStyleLbl="node1" presStyleIdx="2" presStyleCnt="3"/>
      <dgm:spPr/>
    </dgm:pt>
    <dgm:pt modelId="{D17F04BF-5D68-47AC-AC14-81D4E8CCF52D}" type="pres">
      <dgm:prSet presAssocID="{04314965-BB55-4EBE-BABC-40ED7B3E9EA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620660-05CB-456F-9649-9702536F5A93}" type="pres">
      <dgm:prSet presAssocID="{04314965-BB55-4EBE-BABC-40ED7B3E9EAC}" presName="text" presStyleLbl="node1" presStyleIdx="2" presStyleCnt="3">
        <dgm:presLayoutVars>
          <dgm:bulletEnabled val="1"/>
        </dgm:presLayoutVars>
      </dgm:prSet>
      <dgm:spPr/>
    </dgm:pt>
  </dgm:ptLst>
  <dgm:cxnLst>
    <dgm:cxn modelId="{077653DD-6C0F-432C-BFE3-8E7E09B5E287}" type="presOf" srcId="{04314965-BB55-4EBE-BABC-40ED7B3E9EAC}" destId="{52EE0043-AE5D-4E4A-802F-CE0D9114B120}" srcOrd="0" destOrd="0" presId="urn:microsoft.com/office/officeart/2005/8/layout/vList4"/>
    <dgm:cxn modelId="{7BA87CD4-B1DB-461A-BC8A-51D80A2B68C4}" type="presOf" srcId="{F53E7673-710E-4143-929B-3E42CEF40481}" destId="{F5D92A28-DB49-4BC8-B1C7-0FD759458841}" srcOrd="0" destOrd="0" presId="urn:microsoft.com/office/officeart/2005/8/layout/vList4"/>
    <dgm:cxn modelId="{7F341C7B-463D-428A-B83F-FF5762C5C0C4}" srcId="{3218C78B-BD24-4052-B7CA-C7710D3988BE}" destId="{E90E7109-E2C4-425F-AFED-ABCBDE727D6B}" srcOrd="1" destOrd="0" parTransId="{9A5339AE-940B-46D4-B1D5-7EE2FAAF298A}" sibTransId="{BF36A012-3C4F-46C5-A955-BD852112B5E8}"/>
    <dgm:cxn modelId="{DBD4E07F-FA65-41C3-9ED0-BDAEB8E22083}" type="presOf" srcId="{E90E7109-E2C4-425F-AFED-ABCBDE727D6B}" destId="{EB9F5088-6F30-4DF9-892F-6334DA6BB504}" srcOrd="0" destOrd="0" presId="urn:microsoft.com/office/officeart/2005/8/layout/vList4"/>
    <dgm:cxn modelId="{AEE50594-BABA-4871-8964-EFE3C46EEED5}" type="presOf" srcId="{04314965-BB55-4EBE-BABC-40ED7B3E9EAC}" destId="{12620660-05CB-456F-9649-9702536F5A93}" srcOrd="1" destOrd="0" presId="urn:microsoft.com/office/officeart/2005/8/layout/vList4"/>
    <dgm:cxn modelId="{E01F2C16-CD2E-47A6-A478-ED3C42B7191C}" srcId="{3218C78B-BD24-4052-B7CA-C7710D3988BE}" destId="{04314965-BB55-4EBE-BABC-40ED7B3E9EAC}" srcOrd="2" destOrd="0" parTransId="{FDFA6988-E2F1-440F-9878-65865F082134}" sibTransId="{A00A766C-C5DD-4FF7-B13B-9E29D2C07BFD}"/>
    <dgm:cxn modelId="{8BB2DE49-C41E-4ED4-B7C0-FD5633F7CA49}" type="presOf" srcId="{3218C78B-BD24-4052-B7CA-C7710D3988BE}" destId="{CBBC6DDC-171E-47D8-9A09-245C51A0EDE9}" srcOrd="0" destOrd="0" presId="urn:microsoft.com/office/officeart/2005/8/layout/vList4"/>
    <dgm:cxn modelId="{EE0DC3B3-9AAC-43A3-BD15-06150DD74C12}" type="presOf" srcId="{E90E7109-E2C4-425F-AFED-ABCBDE727D6B}" destId="{B349440F-EC62-41B3-9444-07B3E222BD6D}" srcOrd="1" destOrd="0" presId="urn:microsoft.com/office/officeart/2005/8/layout/vList4"/>
    <dgm:cxn modelId="{9E6972D6-DA7B-4E5D-A6BE-CE628DC966FB}" srcId="{3218C78B-BD24-4052-B7CA-C7710D3988BE}" destId="{F53E7673-710E-4143-929B-3E42CEF40481}" srcOrd="0" destOrd="0" parTransId="{E05E8874-1ADB-4839-BD1D-26C1319132DC}" sibTransId="{A83E82BB-7C93-44BB-AA67-768856969F8F}"/>
    <dgm:cxn modelId="{9C8843CA-2666-4686-9325-F2AEDFA57386}" type="presOf" srcId="{F53E7673-710E-4143-929B-3E42CEF40481}" destId="{148B8D94-B8E6-497A-A4DE-1B0E5FC52F7F}" srcOrd="1" destOrd="0" presId="urn:microsoft.com/office/officeart/2005/8/layout/vList4"/>
    <dgm:cxn modelId="{FBD5B79D-86E6-4D16-A5CD-D53DC3451CF5}" type="presParOf" srcId="{CBBC6DDC-171E-47D8-9A09-245C51A0EDE9}" destId="{6187858A-4506-4657-BDC0-67D3DDDE1188}" srcOrd="0" destOrd="0" presId="urn:microsoft.com/office/officeart/2005/8/layout/vList4"/>
    <dgm:cxn modelId="{6F17DF2F-9698-4CBE-88C5-9D035388B7F2}" type="presParOf" srcId="{6187858A-4506-4657-BDC0-67D3DDDE1188}" destId="{F5D92A28-DB49-4BC8-B1C7-0FD759458841}" srcOrd="0" destOrd="0" presId="urn:microsoft.com/office/officeart/2005/8/layout/vList4"/>
    <dgm:cxn modelId="{B527F5A2-F77E-4C2A-8CB1-260140E5D43D}" type="presParOf" srcId="{6187858A-4506-4657-BDC0-67D3DDDE1188}" destId="{C2B19F87-6164-4037-A5CA-39589164E85E}" srcOrd="1" destOrd="0" presId="urn:microsoft.com/office/officeart/2005/8/layout/vList4"/>
    <dgm:cxn modelId="{9AEBC5C7-4B37-4808-BDC9-C655B4F1C8C3}" type="presParOf" srcId="{6187858A-4506-4657-BDC0-67D3DDDE1188}" destId="{148B8D94-B8E6-497A-A4DE-1B0E5FC52F7F}" srcOrd="2" destOrd="0" presId="urn:microsoft.com/office/officeart/2005/8/layout/vList4"/>
    <dgm:cxn modelId="{85A2B5EB-D65B-4EC4-9C86-C2B612F80F4C}" type="presParOf" srcId="{CBBC6DDC-171E-47D8-9A09-245C51A0EDE9}" destId="{1A95788B-DA97-4351-959C-507FF5ED8AC2}" srcOrd="1" destOrd="0" presId="urn:microsoft.com/office/officeart/2005/8/layout/vList4"/>
    <dgm:cxn modelId="{1B6E8057-D53D-4462-B538-2262422C6D76}" type="presParOf" srcId="{CBBC6DDC-171E-47D8-9A09-245C51A0EDE9}" destId="{AA1A3D09-E120-46B7-9312-0263AD84B324}" srcOrd="2" destOrd="0" presId="urn:microsoft.com/office/officeart/2005/8/layout/vList4"/>
    <dgm:cxn modelId="{0DE3ED3F-ADE6-414C-90D9-92A1566777DD}" type="presParOf" srcId="{AA1A3D09-E120-46B7-9312-0263AD84B324}" destId="{EB9F5088-6F30-4DF9-892F-6334DA6BB504}" srcOrd="0" destOrd="0" presId="urn:microsoft.com/office/officeart/2005/8/layout/vList4"/>
    <dgm:cxn modelId="{6E5C26C8-6583-4BDA-812C-62C3B7D7AB2F}" type="presParOf" srcId="{AA1A3D09-E120-46B7-9312-0263AD84B324}" destId="{6937B887-4D04-497D-9649-61C11B506B1C}" srcOrd="1" destOrd="0" presId="urn:microsoft.com/office/officeart/2005/8/layout/vList4"/>
    <dgm:cxn modelId="{45F87D4F-BA4C-4835-AA8C-4E15CF34BA7A}" type="presParOf" srcId="{AA1A3D09-E120-46B7-9312-0263AD84B324}" destId="{B349440F-EC62-41B3-9444-07B3E222BD6D}" srcOrd="2" destOrd="0" presId="urn:microsoft.com/office/officeart/2005/8/layout/vList4"/>
    <dgm:cxn modelId="{AD9F6830-645A-464A-99F1-E5104A261F6C}" type="presParOf" srcId="{CBBC6DDC-171E-47D8-9A09-245C51A0EDE9}" destId="{F499B102-A0A6-4EDE-9DD3-0C8E39BAD83C}" srcOrd="3" destOrd="0" presId="urn:microsoft.com/office/officeart/2005/8/layout/vList4"/>
    <dgm:cxn modelId="{A2F110F2-07C0-4E60-959A-53571D2482D6}" type="presParOf" srcId="{CBBC6DDC-171E-47D8-9A09-245C51A0EDE9}" destId="{3E6F24D2-9A40-4867-ACD6-F9417D07A9C5}" srcOrd="4" destOrd="0" presId="urn:microsoft.com/office/officeart/2005/8/layout/vList4"/>
    <dgm:cxn modelId="{072FB645-532D-411F-AA42-66FFBB2C893E}" type="presParOf" srcId="{3E6F24D2-9A40-4867-ACD6-F9417D07A9C5}" destId="{52EE0043-AE5D-4E4A-802F-CE0D9114B120}" srcOrd="0" destOrd="0" presId="urn:microsoft.com/office/officeart/2005/8/layout/vList4"/>
    <dgm:cxn modelId="{C1DB30C5-41FC-4AD3-BE37-760C7099B3C4}" type="presParOf" srcId="{3E6F24D2-9A40-4867-ACD6-F9417D07A9C5}" destId="{D17F04BF-5D68-47AC-AC14-81D4E8CCF52D}" srcOrd="1" destOrd="0" presId="urn:microsoft.com/office/officeart/2005/8/layout/vList4"/>
    <dgm:cxn modelId="{BF14E8DD-BDF5-411D-BF50-01914D0C3675}" type="presParOf" srcId="{3E6F24D2-9A40-4867-ACD6-F9417D07A9C5}" destId="{12620660-05CB-456F-9649-9702536F5A93}" srcOrd="2" destOrd="0" presId="urn:microsoft.com/office/officeart/2005/8/layout/vList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A26E1B-1225-4F88-9484-4CD5EF9D273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36ECA49-A9A8-426E-9A2F-C99148595833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Основоположні завдання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3B6981A-F63C-4B51-B9E9-C3512BB56A95}" type="parTrans" cxnId="{805CB887-84BB-49D0-9827-B6C64E0E38DE}">
      <dgm:prSet/>
      <dgm:spPr/>
      <dgm:t>
        <a:bodyPr/>
        <a:lstStyle/>
        <a:p>
          <a:endParaRPr lang="ru-RU"/>
        </a:p>
      </dgm:t>
    </dgm:pt>
    <dgm:pt modelId="{22963DEE-9730-4E8D-84D4-6654419C0278}" type="sibTrans" cxnId="{805CB887-84BB-49D0-9827-B6C64E0E38DE}">
      <dgm:prSet/>
      <dgm:spPr/>
      <dgm:t>
        <a:bodyPr/>
        <a:lstStyle/>
        <a:p>
          <a:endParaRPr lang="ru-RU"/>
        </a:p>
      </dgm:t>
    </dgm:pt>
    <dgm:pt modelId="{1152A672-DC72-4EEE-A71A-3585BFE16A3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Розробка 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візії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парламенту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F70534-CDDC-467A-A56A-4565307C1ED8}" type="parTrans" cxnId="{9CABB1D5-6573-4918-BCA5-E8CD5CBA376C}">
      <dgm:prSet/>
      <dgm:spPr/>
      <dgm:t>
        <a:bodyPr/>
        <a:lstStyle/>
        <a:p>
          <a:endParaRPr lang="ru-RU"/>
        </a:p>
      </dgm:t>
    </dgm:pt>
    <dgm:pt modelId="{B9A31F82-252A-4A42-B843-D036614A3169}" type="sibTrans" cxnId="{9CABB1D5-6573-4918-BCA5-E8CD5CBA376C}">
      <dgm:prSet/>
      <dgm:spPr/>
      <dgm:t>
        <a:bodyPr/>
        <a:lstStyle/>
        <a:p>
          <a:endParaRPr lang="ru-RU"/>
        </a:p>
      </dgm:t>
    </dgm:pt>
    <dgm:pt modelId="{303D42A4-9BE1-4153-A3C8-DBDAE4AB7886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Створення місії парламенту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65A713-274B-4843-B105-525ADC6B899D}" type="parTrans" cxnId="{78534920-70A6-4430-A8A5-DA517E3B3D56}">
      <dgm:prSet/>
      <dgm:spPr/>
      <dgm:t>
        <a:bodyPr/>
        <a:lstStyle/>
        <a:p>
          <a:endParaRPr lang="ru-RU"/>
        </a:p>
      </dgm:t>
    </dgm:pt>
    <dgm:pt modelId="{5DC84E55-937E-408C-9080-DFF2E4D7D121}" type="sibTrans" cxnId="{78534920-70A6-4430-A8A5-DA517E3B3D56}">
      <dgm:prSet/>
      <dgm:spPr/>
      <dgm:t>
        <a:bodyPr/>
        <a:lstStyle/>
        <a:p>
          <a:endParaRPr lang="ru-RU"/>
        </a:p>
      </dgm:t>
    </dgm:pt>
    <dgm:pt modelId="{3A8DB907-229D-4B10-9544-0BA0E4DA911C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Визначення основних цінностей парламенту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D301193-4127-43B2-969B-65751E0C39C3}" type="parTrans" cxnId="{57E0C96E-BF2F-4FFB-8469-E5BC4BB102DC}">
      <dgm:prSet/>
      <dgm:spPr/>
      <dgm:t>
        <a:bodyPr/>
        <a:lstStyle/>
        <a:p>
          <a:endParaRPr lang="ru-RU"/>
        </a:p>
      </dgm:t>
    </dgm:pt>
    <dgm:pt modelId="{2345DD22-20BE-4294-B543-5ED0129A96D2}" type="sibTrans" cxnId="{57E0C96E-BF2F-4FFB-8469-E5BC4BB102DC}">
      <dgm:prSet/>
      <dgm:spPr/>
      <dgm:t>
        <a:bodyPr/>
        <a:lstStyle/>
        <a:p>
          <a:endParaRPr lang="ru-RU"/>
        </a:p>
      </dgm:t>
    </dgm:pt>
    <dgm:pt modelId="{17145CB7-3014-4EF9-8C9E-12986CAC9B61}" type="pres">
      <dgm:prSet presAssocID="{5DA26E1B-1225-4F88-9484-4CD5EF9D273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CC5654-E7D3-4040-BE9C-DB4DB0477176}" type="pres">
      <dgm:prSet presAssocID="{A36ECA49-A9A8-426E-9A2F-C99148595833}" presName="centerShape" presStyleLbl="node0" presStyleIdx="0" presStyleCnt="1" custScaleX="153257"/>
      <dgm:spPr/>
      <dgm:t>
        <a:bodyPr/>
        <a:lstStyle/>
        <a:p>
          <a:endParaRPr lang="ru-RU"/>
        </a:p>
      </dgm:t>
    </dgm:pt>
    <dgm:pt modelId="{A7608A73-5401-40D2-A297-D0103256C6B9}" type="pres">
      <dgm:prSet presAssocID="{DAF70534-CDDC-467A-A56A-4565307C1ED8}" presName="parTrans" presStyleLbl="bgSibTrans2D1" presStyleIdx="0" presStyleCnt="3"/>
      <dgm:spPr/>
    </dgm:pt>
    <dgm:pt modelId="{047F8DD8-A642-488D-A8AD-3DEAD3E105B6}" type="pres">
      <dgm:prSet presAssocID="{1152A672-DC72-4EEE-A71A-3585BFE16A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37E7F-6AD7-457B-A8A8-068E095030DE}" type="pres">
      <dgm:prSet presAssocID="{DB65A713-274B-4843-B105-525ADC6B899D}" presName="parTrans" presStyleLbl="bgSibTrans2D1" presStyleIdx="1" presStyleCnt="3"/>
      <dgm:spPr/>
    </dgm:pt>
    <dgm:pt modelId="{B2A01D15-0F17-4102-BDD6-AEA6E47D033A}" type="pres">
      <dgm:prSet presAssocID="{303D42A4-9BE1-4153-A3C8-DBDAE4AB78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63C6E-F717-4ED9-BE36-D0D68A58DCAB}" type="pres">
      <dgm:prSet presAssocID="{ED301193-4127-43B2-969B-65751E0C39C3}" presName="parTrans" presStyleLbl="bgSibTrans2D1" presStyleIdx="2" presStyleCnt="3"/>
      <dgm:spPr/>
    </dgm:pt>
    <dgm:pt modelId="{E7BE166F-FCF5-4E78-AE59-21CA171BEEDC}" type="pres">
      <dgm:prSet presAssocID="{3A8DB907-229D-4B10-9544-0BA0E4DA911C}" presName="node" presStyleLbl="node1" presStyleIdx="2" presStyleCnt="3">
        <dgm:presLayoutVars>
          <dgm:bulletEnabled val="1"/>
        </dgm:presLayoutVars>
      </dgm:prSet>
      <dgm:spPr/>
    </dgm:pt>
  </dgm:ptLst>
  <dgm:cxnLst>
    <dgm:cxn modelId="{57E0C96E-BF2F-4FFB-8469-E5BC4BB102DC}" srcId="{A36ECA49-A9A8-426E-9A2F-C99148595833}" destId="{3A8DB907-229D-4B10-9544-0BA0E4DA911C}" srcOrd="2" destOrd="0" parTransId="{ED301193-4127-43B2-969B-65751E0C39C3}" sibTransId="{2345DD22-20BE-4294-B543-5ED0129A96D2}"/>
    <dgm:cxn modelId="{D96DCC8B-C6D5-4D66-972A-3C07C79C78D2}" type="presOf" srcId="{DAF70534-CDDC-467A-A56A-4565307C1ED8}" destId="{A7608A73-5401-40D2-A297-D0103256C6B9}" srcOrd="0" destOrd="0" presId="urn:microsoft.com/office/officeart/2005/8/layout/radial4"/>
    <dgm:cxn modelId="{638003D1-C53C-4393-9431-26C81893CF8A}" type="presOf" srcId="{ED301193-4127-43B2-969B-65751E0C39C3}" destId="{8D263C6E-F717-4ED9-BE36-D0D68A58DCAB}" srcOrd="0" destOrd="0" presId="urn:microsoft.com/office/officeart/2005/8/layout/radial4"/>
    <dgm:cxn modelId="{5A70D54B-DD70-4C06-9660-AE25820C3422}" type="presOf" srcId="{3A8DB907-229D-4B10-9544-0BA0E4DA911C}" destId="{E7BE166F-FCF5-4E78-AE59-21CA171BEEDC}" srcOrd="0" destOrd="0" presId="urn:microsoft.com/office/officeart/2005/8/layout/radial4"/>
    <dgm:cxn modelId="{805CB887-84BB-49D0-9827-B6C64E0E38DE}" srcId="{5DA26E1B-1225-4F88-9484-4CD5EF9D2735}" destId="{A36ECA49-A9A8-426E-9A2F-C99148595833}" srcOrd="0" destOrd="0" parTransId="{83B6981A-F63C-4B51-B9E9-C3512BB56A95}" sibTransId="{22963DEE-9730-4E8D-84D4-6654419C0278}"/>
    <dgm:cxn modelId="{20ED6589-5AD4-40F9-B78B-857F02B77926}" type="presOf" srcId="{A36ECA49-A9A8-426E-9A2F-C99148595833}" destId="{CDCC5654-E7D3-4040-BE9C-DB4DB0477176}" srcOrd="0" destOrd="0" presId="urn:microsoft.com/office/officeart/2005/8/layout/radial4"/>
    <dgm:cxn modelId="{6E0757E2-ECCA-4D50-85CA-643DBABA922E}" type="presOf" srcId="{1152A672-DC72-4EEE-A71A-3585BFE16A32}" destId="{047F8DD8-A642-488D-A8AD-3DEAD3E105B6}" srcOrd="0" destOrd="0" presId="urn:microsoft.com/office/officeart/2005/8/layout/radial4"/>
    <dgm:cxn modelId="{94C06324-CB63-4F1C-9658-5709E1919916}" type="presOf" srcId="{5DA26E1B-1225-4F88-9484-4CD5EF9D2735}" destId="{17145CB7-3014-4EF9-8C9E-12986CAC9B61}" srcOrd="0" destOrd="0" presId="urn:microsoft.com/office/officeart/2005/8/layout/radial4"/>
    <dgm:cxn modelId="{23C1AE99-B1CD-4B8C-820F-EEBA2C026D18}" type="presOf" srcId="{303D42A4-9BE1-4153-A3C8-DBDAE4AB7886}" destId="{B2A01D15-0F17-4102-BDD6-AEA6E47D033A}" srcOrd="0" destOrd="0" presId="urn:microsoft.com/office/officeart/2005/8/layout/radial4"/>
    <dgm:cxn modelId="{ADA3DF0C-1EC3-4DFB-B4BC-3D090DD51BD2}" type="presOf" srcId="{DB65A713-274B-4843-B105-525ADC6B899D}" destId="{0B537E7F-6AD7-457B-A8A8-068E095030DE}" srcOrd="0" destOrd="0" presId="urn:microsoft.com/office/officeart/2005/8/layout/radial4"/>
    <dgm:cxn modelId="{9CABB1D5-6573-4918-BCA5-E8CD5CBA376C}" srcId="{A36ECA49-A9A8-426E-9A2F-C99148595833}" destId="{1152A672-DC72-4EEE-A71A-3585BFE16A32}" srcOrd="0" destOrd="0" parTransId="{DAF70534-CDDC-467A-A56A-4565307C1ED8}" sibTransId="{B9A31F82-252A-4A42-B843-D036614A3169}"/>
    <dgm:cxn modelId="{78534920-70A6-4430-A8A5-DA517E3B3D56}" srcId="{A36ECA49-A9A8-426E-9A2F-C99148595833}" destId="{303D42A4-9BE1-4153-A3C8-DBDAE4AB7886}" srcOrd="1" destOrd="0" parTransId="{DB65A713-274B-4843-B105-525ADC6B899D}" sibTransId="{5DC84E55-937E-408C-9080-DFF2E4D7D121}"/>
    <dgm:cxn modelId="{A147A641-C7BE-4F78-9D57-3A9F54E8D1D0}" type="presParOf" srcId="{17145CB7-3014-4EF9-8C9E-12986CAC9B61}" destId="{CDCC5654-E7D3-4040-BE9C-DB4DB0477176}" srcOrd="0" destOrd="0" presId="urn:microsoft.com/office/officeart/2005/8/layout/radial4"/>
    <dgm:cxn modelId="{A4ECC4A2-724D-45AA-807F-C1ADDE70EB56}" type="presParOf" srcId="{17145CB7-3014-4EF9-8C9E-12986CAC9B61}" destId="{A7608A73-5401-40D2-A297-D0103256C6B9}" srcOrd="1" destOrd="0" presId="urn:microsoft.com/office/officeart/2005/8/layout/radial4"/>
    <dgm:cxn modelId="{627719D9-7DA6-4BE4-86C1-77A4FBA247AB}" type="presParOf" srcId="{17145CB7-3014-4EF9-8C9E-12986CAC9B61}" destId="{047F8DD8-A642-488D-A8AD-3DEAD3E105B6}" srcOrd="2" destOrd="0" presId="urn:microsoft.com/office/officeart/2005/8/layout/radial4"/>
    <dgm:cxn modelId="{5F1A1F34-0B17-4495-ADF1-19B38AE8EC8F}" type="presParOf" srcId="{17145CB7-3014-4EF9-8C9E-12986CAC9B61}" destId="{0B537E7F-6AD7-457B-A8A8-068E095030DE}" srcOrd="3" destOrd="0" presId="urn:microsoft.com/office/officeart/2005/8/layout/radial4"/>
    <dgm:cxn modelId="{45440E18-BBA5-4638-B7FA-8031505F6DFE}" type="presParOf" srcId="{17145CB7-3014-4EF9-8C9E-12986CAC9B61}" destId="{B2A01D15-0F17-4102-BDD6-AEA6E47D033A}" srcOrd="4" destOrd="0" presId="urn:microsoft.com/office/officeart/2005/8/layout/radial4"/>
    <dgm:cxn modelId="{3032C7AF-834B-4480-AFAA-C65C8C5D0E64}" type="presParOf" srcId="{17145CB7-3014-4EF9-8C9E-12986CAC9B61}" destId="{8D263C6E-F717-4ED9-BE36-D0D68A58DCAB}" srcOrd="5" destOrd="0" presId="urn:microsoft.com/office/officeart/2005/8/layout/radial4"/>
    <dgm:cxn modelId="{36BAE90B-3858-47B5-8B59-FC85825E2832}" type="presParOf" srcId="{17145CB7-3014-4EF9-8C9E-12986CAC9B61}" destId="{E7BE166F-FCF5-4E78-AE59-21CA171BEEDC}" srcOrd="6" destOrd="0" presId="urn:microsoft.com/office/officeart/2005/8/layout/radial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0AF694-8E27-4E3A-AB6B-ED21329E8F3A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F3D893D-2981-4E20-8B1F-526B68925493}">
      <dgm:prSet phldrT="[Текст]" custT="1"/>
      <dgm:spPr/>
      <dgm:t>
        <a:bodyPr/>
        <a:lstStyle/>
        <a:p>
          <a:pPr marL="981075" indent="0" algn="just"/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Створення форуму для студентів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85CE736-03F1-4B90-BF93-0937461E4505}" type="parTrans" cxnId="{DA68DDF8-2893-42F3-A9FF-B5032660DDE5}">
      <dgm:prSet/>
      <dgm:spPr/>
      <dgm:t>
        <a:bodyPr/>
        <a:lstStyle/>
        <a:p>
          <a:endParaRPr lang="ru-RU"/>
        </a:p>
      </dgm:t>
    </dgm:pt>
    <dgm:pt modelId="{534B2105-F3C9-477F-8FFF-6E4A516CEFA3}" type="sibTrans" cxnId="{DA68DDF8-2893-42F3-A9FF-B5032660DDE5}">
      <dgm:prSet/>
      <dgm:spPr/>
      <dgm:t>
        <a:bodyPr/>
        <a:lstStyle/>
        <a:p>
          <a:endParaRPr lang="ru-RU"/>
        </a:p>
      </dgm:t>
    </dgm:pt>
    <dgm:pt modelId="{AE81F969-2674-4AF0-B44E-30826FB2225C}">
      <dgm:prSet phldrT="[Текст]" custT="1"/>
      <dgm:spPr/>
      <dgm:t>
        <a:bodyPr/>
        <a:lstStyle/>
        <a:p>
          <a:pPr marL="981075" indent="0"/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Розміщення інформаційної сторінки на сайті університету та у соціальних мережах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F4F7745-D1C3-417D-BD8C-2B6237FC77CE}" type="parTrans" cxnId="{E75BF07B-AC4C-4670-A9AD-F2018C0C4212}">
      <dgm:prSet/>
      <dgm:spPr/>
      <dgm:t>
        <a:bodyPr/>
        <a:lstStyle/>
        <a:p>
          <a:endParaRPr lang="ru-RU"/>
        </a:p>
      </dgm:t>
    </dgm:pt>
    <dgm:pt modelId="{A89A2D4F-7B84-4358-B150-DF8E335D3254}" type="sibTrans" cxnId="{E75BF07B-AC4C-4670-A9AD-F2018C0C4212}">
      <dgm:prSet/>
      <dgm:spPr/>
      <dgm:t>
        <a:bodyPr/>
        <a:lstStyle/>
        <a:p>
          <a:endParaRPr lang="ru-RU"/>
        </a:p>
      </dgm:t>
    </dgm:pt>
    <dgm:pt modelId="{E9F491AE-1A23-4FB7-8512-67BCE623BD5D}" type="pres">
      <dgm:prSet presAssocID="{850AF694-8E27-4E3A-AB6B-ED21329E8F3A}" presName="linearFlow" presStyleCnt="0">
        <dgm:presLayoutVars>
          <dgm:dir/>
          <dgm:resizeHandles val="exact"/>
        </dgm:presLayoutVars>
      </dgm:prSet>
      <dgm:spPr/>
    </dgm:pt>
    <dgm:pt modelId="{29EA2D01-72CC-4445-BBF8-CC46EB863A9C}" type="pres">
      <dgm:prSet presAssocID="{BF3D893D-2981-4E20-8B1F-526B68925493}" presName="composite" presStyleCnt="0"/>
      <dgm:spPr/>
    </dgm:pt>
    <dgm:pt modelId="{0FAE8029-159B-4825-BDAF-203C279F23FF}" type="pres">
      <dgm:prSet presAssocID="{BF3D893D-2981-4E20-8B1F-526B68925493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887B89-BF84-470B-A9D4-39594EC39007}" type="pres">
      <dgm:prSet presAssocID="{BF3D893D-2981-4E20-8B1F-526B68925493}" presName="txShp" presStyleLbl="node1" presStyleIdx="0" presStyleCnt="2" custScaleX="143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E811B-0689-4D73-9D79-24281E227841}" type="pres">
      <dgm:prSet presAssocID="{534B2105-F3C9-477F-8FFF-6E4A516CEFA3}" presName="spacing" presStyleCnt="0"/>
      <dgm:spPr/>
    </dgm:pt>
    <dgm:pt modelId="{602747EF-2BB8-46C6-BC37-2CE9FA8A2D13}" type="pres">
      <dgm:prSet presAssocID="{AE81F969-2674-4AF0-B44E-30826FB2225C}" presName="composite" presStyleCnt="0"/>
      <dgm:spPr/>
    </dgm:pt>
    <dgm:pt modelId="{266CAABE-C1B4-4F3E-B5E5-4EBDB31175B3}" type="pres">
      <dgm:prSet presAssocID="{AE81F969-2674-4AF0-B44E-30826FB2225C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614E0C-EC53-4F17-BF2C-9E7AA31FD970}" type="pres">
      <dgm:prSet presAssocID="{AE81F969-2674-4AF0-B44E-30826FB2225C}" presName="txShp" presStyleLbl="node1" presStyleIdx="1" presStyleCnt="2" custScaleX="143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8DDF8-2893-42F3-A9FF-B5032660DDE5}" srcId="{850AF694-8E27-4E3A-AB6B-ED21329E8F3A}" destId="{BF3D893D-2981-4E20-8B1F-526B68925493}" srcOrd="0" destOrd="0" parTransId="{F85CE736-03F1-4B90-BF93-0937461E4505}" sibTransId="{534B2105-F3C9-477F-8FFF-6E4A516CEFA3}"/>
    <dgm:cxn modelId="{C751A8CF-6FBD-4A75-A5A5-AE0BB1F7AF48}" type="presOf" srcId="{850AF694-8E27-4E3A-AB6B-ED21329E8F3A}" destId="{E9F491AE-1A23-4FB7-8512-67BCE623BD5D}" srcOrd="0" destOrd="0" presId="urn:microsoft.com/office/officeart/2005/8/layout/vList3"/>
    <dgm:cxn modelId="{E75BF07B-AC4C-4670-A9AD-F2018C0C4212}" srcId="{850AF694-8E27-4E3A-AB6B-ED21329E8F3A}" destId="{AE81F969-2674-4AF0-B44E-30826FB2225C}" srcOrd="1" destOrd="0" parTransId="{DF4F7745-D1C3-417D-BD8C-2B6237FC77CE}" sibTransId="{A89A2D4F-7B84-4358-B150-DF8E335D3254}"/>
    <dgm:cxn modelId="{F997BF5F-6014-4627-A138-52425989B86A}" type="presOf" srcId="{BF3D893D-2981-4E20-8B1F-526B68925493}" destId="{9D887B89-BF84-470B-A9D4-39594EC39007}" srcOrd="0" destOrd="0" presId="urn:microsoft.com/office/officeart/2005/8/layout/vList3"/>
    <dgm:cxn modelId="{954291B9-89FB-4CF3-88DC-3C5009961DE0}" type="presOf" srcId="{AE81F969-2674-4AF0-B44E-30826FB2225C}" destId="{B9614E0C-EC53-4F17-BF2C-9E7AA31FD970}" srcOrd="0" destOrd="0" presId="urn:microsoft.com/office/officeart/2005/8/layout/vList3"/>
    <dgm:cxn modelId="{A80AE2CC-4266-42D3-942C-FCBB87D308A1}" type="presParOf" srcId="{E9F491AE-1A23-4FB7-8512-67BCE623BD5D}" destId="{29EA2D01-72CC-4445-BBF8-CC46EB863A9C}" srcOrd="0" destOrd="0" presId="urn:microsoft.com/office/officeart/2005/8/layout/vList3"/>
    <dgm:cxn modelId="{B5E7817D-0B1C-4657-ADF1-69F82303F729}" type="presParOf" srcId="{29EA2D01-72CC-4445-BBF8-CC46EB863A9C}" destId="{0FAE8029-159B-4825-BDAF-203C279F23FF}" srcOrd="0" destOrd="0" presId="urn:microsoft.com/office/officeart/2005/8/layout/vList3"/>
    <dgm:cxn modelId="{D6874143-0DF4-44AF-A630-87CCE63E6A4A}" type="presParOf" srcId="{29EA2D01-72CC-4445-BBF8-CC46EB863A9C}" destId="{9D887B89-BF84-470B-A9D4-39594EC39007}" srcOrd="1" destOrd="0" presId="urn:microsoft.com/office/officeart/2005/8/layout/vList3"/>
    <dgm:cxn modelId="{892D993A-1C69-4DDD-ADC6-F418739CDEEA}" type="presParOf" srcId="{E9F491AE-1A23-4FB7-8512-67BCE623BD5D}" destId="{4E9E811B-0689-4D73-9D79-24281E227841}" srcOrd="1" destOrd="0" presId="urn:microsoft.com/office/officeart/2005/8/layout/vList3"/>
    <dgm:cxn modelId="{6DFD4789-0DE9-429D-8072-3845C7C4C809}" type="presParOf" srcId="{E9F491AE-1A23-4FB7-8512-67BCE623BD5D}" destId="{602747EF-2BB8-46C6-BC37-2CE9FA8A2D13}" srcOrd="2" destOrd="0" presId="urn:microsoft.com/office/officeart/2005/8/layout/vList3"/>
    <dgm:cxn modelId="{EBDC7905-3D22-4DAE-9F7D-E147F5625584}" type="presParOf" srcId="{602747EF-2BB8-46C6-BC37-2CE9FA8A2D13}" destId="{266CAABE-C1B4-4F3E-B5E5-4EBDB31175B3}" srcOrd="0" destOrd="0" presId="urn:microsoft.com/office/officeart/2005/8/layout/vList3"/>
    <dgm:cxn modelId="{9BE46085-F98B-48C1-9BE1-84832757E316}" type="presParOf" srcId="{602747EF-2BB8-46C6-BC37-2CE9FA8A2D13}" destId="{B9614E0C-EC53-4F17-BF2C-9E7AA31FD970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21757-E991-44F2-ADAB-E2E0FA976B7C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9964-5A52-47C5-BA02-74BF7DDF55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туд_рада\Парламент\выборы 2013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152175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253537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ЗВІТНО-ВИБОРНА КОНФЕРЕНЦІЯ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СТУДЕНТІВ КИЇВСЬКОГО УНІВЕРСИТЕТУ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ІМЕНІ БОРИСА ГРІНЧЕНКА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Звіт президента Студентського парламенту за 2012-2013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121442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УЧАСТЬ У ТРЕНІНГАХ ЛІДЕРСТВА З 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МАРШАЛОМ КРІСТЕНСЕНОМ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2" name="Picture 2" descr="D:\студ_рада\Парламент\выборы 2013\Новая папка (2)\14018_10151594329502941_167798412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4000528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студ_рада\Парламент\выборы 2013\Новая папка (2)\533992_10151594329267941_185920985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428868"/>
            <a:ext cx="3595686" cy="269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Звіт президента Студентського парламенту за 2012-2013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1214422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САМОВДОСКОНАЛЕННЯ ТА РОЗВИТОК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857364"/>
          <a:ext cx="80010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Звіт президента Студентського парламенту за 2012-2013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8429684" cy="562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358777"/>
            <a:ext cx="8875100" cy="59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68142" cy="585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358777"/>
            <a:ext cx="8875100" cy="59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884673" cy="59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78968" cy="59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881702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894445" cy="478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vRZ1ni_Y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7061"/>
            <a:ext cx="4498975" cy="674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78968" cy="59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870167" cy="514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881702" cy="59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358777"/>
            <a:ext cx="8923893" cy="585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881702" cy="59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358777"/>
            <a:ext cx="8881702" cy="59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501653"/>
            <a:ext cx="8887389" cy="5356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501653"/>
            <a:ext cx="8881702" cy="59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76" y="352701"/>
            <a:ext cx="8893780" cy="593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42844" y="92867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57290" y="14285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ЗВІТНО-ВИБОРНА КОНФЕРЕНЦІЯ СТУДЕНТІВ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КИЇВСЬКОГО УНІВЕРСИТЕТУ ІМЕНІ БОРИСА ГРІНЧЕНКА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0"/>
            <a:ext cx="650763" cy="8667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2976" y="114298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Arial Narrow" pitchFamily="34" charset="0"/>
              </a:rPr>
              <a:t>ПОРЯДОК ДЕННИЙ</a:t>
            </a:r>
            <a:endParaRPr lang="ru-RU" sz="4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071678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внесення змін до Положення про Студентське самоврядування в Київському університеті імені Бориса Грінченка (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Маляр, секретар СП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 президента Студентського парламенту за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2012-2013 </a:t>
            </a:r>
            <a:r>
              <a:rPr lang="uk-UA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uk-UA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Григорук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Нагородження за підсумками роботи впродовж 2012-2013 </a:t>
            </a:r>
            <a:r>
              <a:rPr lang="uk-UA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членів Студентського парламенту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Т.Ю. </a:t>
            </a:r>
            <a:r>
              <a:rPr lang="uk-UA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Бєлофастова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Обрання нового складу Студентського парламенту Університету.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Обрання президента Студентського парламенту на 2013-2014 </a:t>
            </a:r>
            <a:r>
              <a:rPr lang="uk-UA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шляхом відкритого голосування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28628"/>
            <a:ext cx="9001153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Звіт президента Студентського парламенту за 2012-2013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114298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ОСНОВНІ ПРОБЛЕМНІ ПИТАННЯ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78592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ТА ШЛЯХИ ЇХ РОЗВЯЗАННЯ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14282" y="2428868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71406" y="2500306"/>
          <a:ext cx="44291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500562" y="2508272"/>
          <a:ext cx="4572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>
            <a:off x="3357554" y="3286124"/>
            <a:ext cx="157163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428992" y="4643446"/>
            <a:ext cx="157163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428992" y="5929330"/>
            <a:ext cx="157163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5" grpId="1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vRZ1ni_Y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4357694"/>
            <a:ext cx="700092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Arial Black" pitchFamily="34" charset="0"/>
              </a:rPr>
              <a:t>Дякую за увагу!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309228.vk.me/v309228525/987a/6s1Je79FDC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9" y="357166"/>
            <a:ext cx="9100773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643050"/>
            <a:ext cx="792961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4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 обрання нового складу Студентського парламенту на 2013-2014 </a:t>
            </a:r>
            <a:r>
              <a:rPr lang="uk-UA" sz="44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н.р</a:t>
            </a:r>
            <a:r>
              <a:rPr lang="uk-UA" sz="4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79296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4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ПРОГРАМА КАНДИДАТА НА ПОСАДУ ПРЕЗИДЕНТА СТУДЕНТСКЬОГО ПАРЛАМЕНТУ</a:t>
            </a:r>
          </a:p>
          <a:p>
            <a:pPr lvl="0" algn="ctr"/>
            <a:r>
              <a:rPr lang="uk-UA" sz="4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А. ГРИГОРУК</a:t>
            </a:r>
            <a:endParaRPr lang="ru-RU" sz="4400" b="1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Програма кандидата на посаду президента Студентського парламенту А. Григорук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428596" y="1397000"/>
          <a:ext cx="828680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Програма кандидата на посаду президента Студентського парламенту А. Григорук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214422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ПРАВОВИЙ ЗАХИСТ СТУДЕНТІВ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2000240"/>
          <a:ext cx="87868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Програма кандидата на посаду президента Студентського парламенту А. Григорук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2144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Соціальна робота та волонтерський рух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2285992"/>
          <a:ext cx="8501122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Програма кандидата на посаду президента Студентського парламенту А. Григорук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21442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ЗВ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’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ЯЗКИ З ГРОМАДСЬКІСТЮ ТА МІЖНАРОДНА СПІВПРАЦЯ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2143116"/>
          <a:ext cx="864399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 внесення змін до Положення про Студентське самоврядування в Київському університеті імені Бориса Грінченка</a:t>
            </a:r>
            <a:endParaRPr lang="ru-RU" sz="3600" b="1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4572008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Маляр, секретар СП</a:t>
            </a:r>
            <a:endParaRPr lang="ru-RU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Програма кандидата на посаду президента Студентського парламенту А. Григорук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1214422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САМОВДОСКОНАЛЕННЯ ТА РОЗВИТОК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1857364"/>
          <a:ext cx="857256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Програма кандидата на посаду президента Студентського парламенту А. Григорук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142844" y="1214422"/>
          <a:ext cx="885831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s9504.vk.me/v9504827/cd/3JTqYsd89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38" y="285728"/>
            <a:ext cx="8993456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714356"/>
            <a:ext cx="678661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Дякую за увагу!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vRZ1ni_Y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928670"/>
            <a:ext cx="68580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Arial Black" pitchFamily="34" charset="0"/>
              </a:rPr>
              <a:t>ЗВІТ ПРЕЗИДЕНТА СТУДЕНТСЬКОГО ПАРЛАМЕНТУ ЗА 2012-2013 Н.Р.  </a:t>
            </a:r>
            <a:endParaRPr lang="ru-RU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430" y="4286256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А.О.  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Григорук, Президент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14382" y="97673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Звіт президента Студентського парламенту за 2012-2013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21442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СТРУКТУРА СТУДЕНТСЬКОГО ПАРЛАМЕНТУ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2500306"/>
          <a:ext cx="871543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72198" y="2714620"/>
            <a:ext cx="185738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Секретар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endCxn id="7" idx="1"/>
          </p:cNvCxnSpPr>
          <p:nvPr/>
        </p:nvCxnSpPr>
        <p:spPr>
          <a:xfrm flipV="1">
            <a:off x="5715008" y="2899286"/>
            <a:ext cx="357190" cy="29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Звіт президента Студентського парламенту за 2012-2013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214422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СОЦІАЛЬНА РОБОТА ТА ВОЛОНТЕРСЬКИЙ РУХ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2000240"/>
          <a:ext cx="892971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857760"/>
            <a:ext cx="1785950" cy="187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786322"/>
            <a:ext cx="2786082" cy="185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4810082"/>
            <a:ext cx="2833699" cy="189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Звіт президента Студентського парламенту за 2012-2013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121442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ЗВ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’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ЯЗКИ З ГРОМАДСЬКІСТЮ ТА МІЖНАРОДНА СПІВПРАЦЯ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44" y="2143116"/>
          <a:ext cx="8786874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071810"/>
            <a:ext cx="2402615" cy="360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4743" y="4929198"/>
            <a:ext cx="2843207" cy="18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929198"/>
            <a:ext cx="2890944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2844" y="998520"/>
            <a:ext cx="88583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1538" y="7141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Звіт президента Студентського парламенту за 2012-2013 </a:t>
            </a:r>
            <a:r>
              <a:rPr lang="uk-UA" sz="2400" b="1" dirty="0" err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D:\1_1_Робоча папка_2011-2012 н.р\бланк.jpg"/>
          <p:cNvPicPr>
            <a:picLocks noChangeAspect="1" noChangeArrowheads="1"/>
          </p:cNvPicPr>
          <p:nvPr/>
        </p:nvPicPr>
        <p:blipFill>
          <a:blip r:embed="rId2"/>
          <a:srcRect t="5089"/>
          <a:stretch>
            <a:fillRect/>
          </a:stretch>
        </p:blipFill>
        <p:spPr bwMode="auto">
          <a:xfrm>
            <a:off x="214282" y="61894"/>
            <a:ext cx="650763" cy="866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121442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НЕФОРМАЛЬНИЙ ЛОГОТИП СТУДЕНТСЬКОГО ПАРЛАМЕНТУ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6734" t="13745" r="30473" b="25779"/>
          <a:stretch>
            <a:fillRect/>
          </a:stretch>
        </p:blipFill>
        <p:spPr bwMode="auto">
          <a:xfrm>
            <a:off x="142844" y="4214818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25083" t="12381" r="33482" b="23738"/>
          <a:stretch>
            <a:fillRect/>
          </a:stretch>
        </p:blipFill>
        <p:spPr bwMode="auto">
          <a:xfrm>
            <a:off x="6643702" y="4058953"/>
            <a:ext cx="2286016" cy="249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428868"/>
            <a:ext cx="34326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619</Words>
  <Application>Microsoft Office PowerPoint</Application>
  <PresentationFormat>Экран (4:3)</PresentationFormat>
  <Paragraphs>100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24</cp:revision>
  <dcterms:created xsi:type="dcterms:W3CDTF">2013-05-29T19:34:05Z</dcterms:created>
  <dcterms:modified xsi:type="dcterms:W3CDTF">2013-05-29T22:59:26Z</dcterms:modified>
</cp:coreProperties>
</file>