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81" r:id="rId3"/>
    <p:sldId id="260" r:id="rId4"/>
    <p:sldId id="261" r:id="rId5"/>
    <p:sldId id="280" r:id="rId6"/>
    <p:sldId id="278" r:id="rId7"/>
    <p:sldId id="270" r:id="rId8"/>
    <p:sldId id="262" r:id="rId9"/>
    <p:sldId id="272" r:id="rId10"/>
    <p:sldId id="273" r:id="rId11"/>
    <p:sldId id="283" r:id="rId12"/>
    <p:sldId id="282" r:id="rId13"/>
    <p:sldId id="276" r:id="rId14"/>
    <p:sldId id="268" r:id="rId15"/>
    <p:sldId id="269" r:id="rId16"/>
    <p:sldId id="271" r:id="rId17"/>
    <p:sldId id="266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CAC2"/>
    <a:srgbClr val="00C6BB"/>
    <a:srgbClr val="1BADAA"/>
    <a:srgbClr val="FFEEEB"/>
    <a:srgbClr val="00D2C5"/>
    <a:srgbClr val="00B2A7"/>
    <a:srgbClr val="3399FF"/>
    <a:srgbClr val="FF0066"/>
    <a:srgbClr val="003399"/>
    <a:srgbClr val="0022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96" autoAdjust="0"/>
    <p:restoredTop sz="94660"/>
  </p:normalViewPr>
  <p:slideViewPr>
    <p:cSldViewPr snapToGrid="0">
      <p:cViewPr varScale="1">
        <p:scale>
          <a:sx n="88" d="100"/>
          <a:sy n="88" d="100"/>
        </p:scale>
        <p:origin x="1301" y="19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A8BB71-C835-40D4-A206-F3739E2EB85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C0BB7D5-9345-49D5-8338-0BCDC825AA5D}">
      <dgm:prSet custT="1"/>
      <dgm:spPr/>
      <dgm:t>
        <a:bodyPr/>
        <a:lstStyle/>
        <a:p>
          <a:pPr rtl="0"/>
          <a:r>
            <a:rPr lang="uk-UA" sz="2400" b="1" dirty="0" smtClean="0">
              <a:solidFill>
                <a:srgbClr val="900F18"/>
              </a:solidFill>
            </a:rPr>
            <a:t>48% </a:t>
          </a:r>
          <a:r>
            <a:rPr lang="uk-UA" sz="2400" b="1" dirty="0" smtClean="0"/>
            <a:t>- готові у відповідь на порушення іншим студентом власної гідності відповісти так само, навіть радикально.</a:t>
          </a:r>
          <a:endParaRPr lang="ru-RU" sz="2400" b="1" dirty="0"/>
        </a:p>
      </dgm:t>
    </dgm:pt>
    <dgm:pt modelId="{A95F26E6-FFB7-4614-B4A6-9F3E1162796E}" type="parTrans" cxnId="{CAF6146A-9193-4601-8D2E-EF54605336E0}">
      <dgm:prSet/>
      <dgm:spPr/>
      <dgm:t>
        <a:bodyPr/>
        <a:lstStyle/>
        <a:p>
          <a:endParaRPr lang="ru-RU"/>
        </a:p>
      </dgm:t>
    </dgm:pt>
    <dgm:pt modelId="{53DBF2FA-70F2-4E0D-B271-866BEE7569B6}" type="sibTrans" cxnId="{CAF6146A-9193-4601-8D2E-EF54605336E0}">
      <dgm:prSet/>
      <dgm:spPr/>
      <dgm:t>
        <a:bodyPr/>
        <a:lstStyle/>
        <a:p>
          <a:endParaRPr lang="ru-RU"/>
        </a:p>
      </dgm:t>
    </dgm:pt>
    <dgm:pt modelId="{8F05A7C1-BBA5-4A5A-A113-48445660DC3D}">
      <dgm:prSet custT="1"/>
      <dgm:spPr/>
      <dgm:t>
        <a:bodyPr/>
        <a:lstStyle/>
        <a:p>
          <a:pPr algn="l" rtl="0"/>
          <a:r>
            <a:rPr lang="uk-UA" sz="2300" b="1" dirty="0" smtClean="0">
              <a:solidFill>
                <a:srgbClr val="900F18"/>
              </a:solidFill>
            </a:rPr>
            <a:t>16,5 % </a:t>
          </a:r>
          <a:r>
            <a:rPr lang="uk-UA" sz="2300" b="1" dirty="0" smtClean="0"/>
            <a:t>- вважають використання шпаргалок недостойним та негідним явищем</a:t>
          </a:r>
          <a:endParaRPr lang="ru-RU" sz="2300" b="1" dirty="0"/>
        </a:p>
      </dgm:t>
    </dgm:pt>
    <dgm:pt modelId="{E44ACC6E-F58B-426F-B7C7-E500A42F74A0}" type="parTrans" cxnId="{38C4D77E-5DE2-4625-9BC2-755B9BF875A3}">
      <dgm:prSet/>
      <dgm:spPr/>
      <dgm:t>
        <a:bodyPr/>
        <a:lstStyle/>
        <a:p>
          <a:endParaRPr lang="ru-RU"/>
        </a:p>
      </dgm:t>
    </dgm:pt>
    <dgm:pt modelId="{12169198-3BC9-4E8C-92DF-6DB2967A52D1}" type="sibTrans" cxnId="{38C4D77E-5DE2-4625-9BC2-755B9BF875A3}">
      <dgm:prSet/>
      <dgm:spPr/>
      <dgm:t>
        <a:bodyPr/>
        <a:lstStyle/>
        <a:p>
          <a:endParaRPr lang="ru-RU"/>
        </a:p>
      </dgm:t>
    </dgm:pt>
    <dgm:pt modelId="{C008D63B-454A-4DB9-9CA6-02A284957EBD}">
      <dgm:prSet custT="1"/>
      <dgm:spPr/>
      <dgm:t>
        <a:bodyPr/>
        <a:lstStyle/>
        <a:p>
          <a:pPr algn="l" rtl="0"/>
          <a:r>
            <a:rPr lang="uk-UA" sz="2100" b="1" dirty="0" smtClean="0">
              <a:solidFill>
                <a:srgbClr val="900F18"/>
              </a:solidFill>
            </a:rPr>
            <a:t>68,5% </a:t>
          </a:r>
          <a:r>
            <a:rPr lang="uk-UA" sz="2100" b="1" dirty="0" smtClean="0"/>
            <a:t>- вважають, що </a:t>
          </a:r>
          <a:r>
            <a:rPr lang="uk-UA" sz="2100" b="1" dirty="0" err="1" smtClean="0"/>
            <a:t>обов</a:t>
          </a:r>
          <a:r>
            <a:rPr lang="en-US" sz="2100" b="1" dirty="0" smtClean="0"/>
            <a:t>’</a:t>
          </a:r>
          <a:r>
            <a:rPr lang="uk-UA" sz="2100" b="1" dirty="0" err="1" smtClean="0"/>
            <a:t>язково</a:t>
          </a:r>
          <a:r>
            <a:rPr lang="uk-UA" sz="2100" b="1" dirty="0" smtClean="0"/>
            <a:t> потрібно робити посилання в текстах рефератів та письмових робіт на джерела </a:t>
          </a:r>
          <a:endParaRPr lang="ru-RU" sz="2100" b="1" dirty="0"/>
        </a:p>
      </dgm:t>
    </dgm:pt>
    <dgm:pt modelId="{B042E079-DF1F-4D6D-939E-E98361E2D77E}" type="parTrans" cxnId="{0CE167A8-99B4-41F4-8C39-F5B964848CE7}">
      <dgm:prSet/>
      <dgm:spPr/>
      <dgm:t>
        <a:bodyPr/>
        <a:lstStyle/>
        <a:p>
          <a:endParaRPr lang="ru-RU"/>
        </a:p>
      </dgm:t>
    </dgm:pt>
    <dgm:pt modelId="{AE614633-A7B9-42ED-B624-4285458D5E24}" type="sibTrans" cxnId="{0CE167A8-99B4-41F4-8C39-F5B964848CE7}">
      <dgm:prSet/>
      <dgm:spPr/>
      <dgm:t>
        <a:bodyPr/>
        <a:lstStyle/>
        <a:p>
          <a:endParaRPr lang="ru-RU"/>
        </a:p>
      </dgm:t>
    </dgm:pt>
    <dgm:pt modelId="{9E13430E-8E75-491D-8C45-F33591326560}">
      <dgm:prSet custT="1"/>
      <dgm:spPr/>
      <dgm:t>
        <a:bodyPr/>
        <a:lstStyle/>
        <a:p>
          <a:pPr algn="l" rtl="0"/>
          <a:r>
            <a:rPr lang="uk-UA" sz="2000" b="1" dirty="0" smtClean="0">
              <a:solidFill>
                <a:srgbClr val="900F18"/>
              </a:solidFill>
            </a:rPr>
            <a:t>47,3 % </a:t>
          </a:r>
          <a:r>
            <a:rPr lang="uk-UA" sz="2000" b="1" dirty="0" smtClean="0"/>
            <a:t>– вважають, що староста має вчитися на рівні з усіма та не використовувати власну статусну позицію на екзаменах та під час навчання</a:t>
          </a:r>
          <a:endParaRPr lang="ru-RU" sz="2000" b="1" dirty="0"/>
        </a:p>
      </dgm:t>
    </dgm:pt>
    <dgm:pt modelId="{B3829F44-D378-4F79-B54C-B0664662D664}" type="parTrans" cxnId="{900ABCBA-769A-4FA6-A872-B8D8B2B3AEC8}">
      <dgm:prSet/>
      <dgm:spPr/>
      <dgm:t>
        <a:bodyPr/>
        <a:lstStyle/>
        <a:p>
          <a:endParaRPr lang="ru-RU"/>
        </a:p>
      </dgm:t>
    </dgm:pt>
    <dgm:pt modelId="{AFB9BC17-4E24-4B77-846A-1232E1D96FC5}" type="sibTrans" cxnId="{900ABCBA-769A-4FA6-A872-B8D8B2B3AEC8}">
      <dgm:prSet/>
      <dgm:spPr/>
      <dgm:t>
        <a:bodyPr/>
        <a:lstStyle/>
        <a:p>
          <a:endParaRPr lang="ru-RU"/>
        </a:p>
      </dgm:t>
    </dgm:pt>
    <dgm:pt modelId="{A937B506-C240-4DA2-864B-FC050C31CF5C}">
      <dgm:prSet custT="1"/>
      <dgm:spPr/>
      <dgm:t>
        <a:bodyPr/>
        <a:lstStyle/>
        <a:p>
          <a:pPr algn="l" rtl="0"/>
          <a:r>
            <a:rPr lang="uk-UA" sz="1900" b="1" dirty="0" smtClean="0">
              <a:solidFill>
                <a:srgbClr val="900F18"/>
              </a:solidFill>
            </a:rPr>
            <a:t>28% </a:t>
          </a:r>
          <a:r>
            <a:rPr lang="uk-UA" sz="1900" b="1" dirty="0" smtClean="0"/>
            <a:t>- вважають, що за відсутності необхідних знань, пропуску занять доцільно звернутися до викладача з проханням дати більш спрощені відповіді на екзамен, щоб отримати позитивну оцінку.</a:t>
          </a:r>
          <a:endParaRPr lang="ru-RU" sz="1900" b="1" dirty="0"/>
        </a:p>
      </dgm:t>
    </dgm:pt>
    <dgm:pt modelId="{892ACABC-A932-4A81-AE2B-7D646D2B5B9B}" type="parTrans" cxnId="{5E553D51-F3ED-4E99-B4FC-22A3E0BCD3A1}">
      <dgm:prSet/>
      <dgm:spPr/>
      <dgm:t>
        <a:bodyPr/>
        <a:lstStyle/>
        <a:p>
          <a:endParaRPr lang="ru-RU"/>
        </a:p>
      </dgm:t>
    </dgm:pt>
    <dgm:pt modelId="{4DBFD32A-348B-4E11-B66A-A163481C2A9B}" type="sibTrans" cxnId="{5E553D51-F3ED-4E99-B4FC-22A3E0BCD3A1}">
      <dgm:prSet/>
      <dgm:spPr/>
      <dgm:t>
        <a:bodyPr/>
        <a:lstStyle/>
        <a:p>
          <a:endParaRPr lang="ru-RU"/>
        </a:p>
      </dgm:t>
    </dgm:pt>
    <dgm:pt modelId="{AB56AC1E-6D00-4CD2-8726-234B9AB8F68F}">
      <dgm:prSet/>
      <dgm:spPr/>
      <dgm:t>
        <a:bodyPr/>
        <a:lstStyle/>
        <a:p>
          <a:pPr algn="l" rtl="0"/>
          <a:r>
            <a:rPr lang="uk-UA" b="1" dirty="0" smtClean="0">
              <a:solidFill>
                <a:srgbClr val="900F18"/>
              </a:solidFill>
            </a:rPr>
            <a:t>46% </a:t>
          </a:r>
          <a:r>
            <a:rPr lang="uk-UA" b="1" dirty="0" smtClean="0"/>
            <a:t>- не вважають за доцільне надавати винагороду за добровільну допомогу під час письмових завдань</a:t>
          </a:r>
          <a:endParaRPr lang="ru-RU" b="1" dirty="0"/>
        </a:p>
      </dgm:t>
    </dgm:pt>
    <dgm:pt modelId="{72B5C155-5334-4D1E-AFDF-C5F421D1F82E}" type="parTrans" cxnId="{0D56A46B-2F1B-4648-9801-6DC902E7D7FC}">
      <dgm:prSet/>
      <dgm:spPr/>
      <dgm:t>
        <a:bodyPr/>
        <a:lstStyle/>
        <a:p>
          <a:endParaRPr lang="ru-RU"/>
        </a:p>
      </dgm:t>
    </dgm:pt>
    <dgm:pt modelId="{EF67CC1C-D2F7-477F-998E-532C4E5FF029}" type="sibTrans" cxnId="{0D56A46B-2F1B-4648-9801-6DC902E7D7FC}">
      <dgm:prSet/>
      <dgm:spPr/>
      <dgm:t>
        <a:bodyPr/>
        <a:lstStyle/>
        <a:p>
          <a:endParaRPr lang="ru-RU"/>
        </a:p>
      </dgm:t>
    </dgm:pt>
    <dgm:pt modelId="{7BBEC5B2-3F46-4922-BA77-CC5E1193956A}" type="pres">
      <dgm:prSet presAssocID="{88A8BB71-C835-40D4-A206-F3739E2EB85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FCE8B2A-F56E-4F96-82EE-E5122E137AF2}" type="pres">
      <dgm:prSet presAssocID="{7C0BB7D5-9345-49D5-8338-0BCDC825AA5D}" presName="linNode" presStyleCnt="0"/>
      <dgm:spPr/>
    </dgm:pt>
    <dgm:pt modelId="{5944E0CB-33E1-4B1B-B741-FE882FC2AC01}" type="pres">
      <dgm:prSet presAssocID="{7C0BB7D5-9345-49D5-8338-0BCDC825AA5D}" presName="parentText" presStyleLbl="node1" presStyleIdx="0" presStyleCnt="6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7BF62A-D47F-4FEE-B26F-7A6B49E109AA}" type="pres">
      <dgm:prSet presAssocID="{53DBF2FA-70F2-4E0D-B271-866BEE7569B6}" presName="sp" presStyleCnt="0"/>
      <dgm:spPr/>
    </dgm:pt>
    <dgm:pt modelId="{D127F720-EB62-4820-978F-FCE36E239962}" type="pres">
      <dgm:prSet presAssocID="{8F05A7C1-BBA5-4A5A-A113-48445660DC3D}" presName="linNode" presStyleCnt="0"/>
      <dgm:spPr/>
    </dgm:pt>
    <dgm:pt modelId="{4A38A3FA-4F42-4F27-A834-B090D88ECF64}" type="pres">
      <dgm:prSet presAssocID="{8F05A7C1-BBA5-4A5A-A113-48445660DC3D}" presName="parentText" presStyleLbl="node1" presStyleIdx="1" presStyleCnt="6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9FC4FC-C2ED-4136-8FD6-59A0055D32FC}" type="pres">
      <dgm:prSet presAssocID="{12169198-3BC9-4E8C-92DF-6DB2967A52D1}" presName="sp" presStyleCnt="0"/>
      <dgm:spPr/>
    </dgm:pt>
    <dgm:pt modelId="{97A31398-DFAA-4037-A625-E74813EA759D}" type="pres">
      <dgm:prSet presAssocID="{C008D63B-454A-4DB9-9CA6-02A284957EBD}" presName="linNode" presStyleCnt="0"/>
      <dgm:spPr/>
    </dgm:pt>
    <dgm:pt modelId="{B40F0074-9F40-4AA7-96CC-A1EB03388150}" type="pres">
      <dgm:prSet presAssocID="{C008D63B-454A-4DB9-9CA6-02A284957EBD}" presName="parentText" presStyleLbl="node1" presStyleIdx="2" presStyleCnt="6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8410BF-688E-4413-8590-7092F158A1D7}" type="pres">
      <dgm:prSet presAssocID="{AE614633-A7B9-42ED-B624-4285458D5E24}" presName="sp" presStyleCnt="0"/>
      <dgm:spPr/>
    </dgm:pt>
    <dgm:pt modelId="{8E9F96D7-9988-46D7-97BA-7FF45F43E558}" type="pres">
      <dgm:prSet presAssocID="{9E13430E-8E75-491D-8C45-F33591326560}" presName="linNode" presStyleCnt="0"/>
      <dgm:spPr/>
    </dgm:pt>
    <dgm:pt modelId="{A57E4CDE-5A15-4129-BC99-C690888D6C0C}" type="pres">
      <dgm:prSet presAssocID="{9E13430E-8E75-491D-8C45-F33591326560}" presName="parentText" presStyleLbl="node1" presStyleIdx="3" presStyleCnt="6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6F2416-13A9-4542-82C2-67B221FF5819}" type="pres">
      <dgm:prSet presAssocID="{AFB9BC17-4E24-4B77-846A-1232E1D96FC5}" presName="sp" presStyleCnt="0"/>
      <dgm:spPr/>
    </dgm:pt>
    <dgm:pt modelId="{0947361C-C6E5-4E1A-B8BE-41D3308E2918}" type="pres">
      <dgm:prSet presAssocID="{A937B506-C240-4DA2-864B-FC050C31CF5C}" presName="linNode" presStyleCnt="0"/>
      <dgm:spPr/>
    </dgm:pt>
    <dgm:pt modelId="{E450A7A1-AE5E-4D07-A90A-2EA1AC88A84D}" type="pres">
      <dgm:prSet presAssocID="{A937B506-C240-4DA2-864B-FC050C31CF5C}" presName="parentText" presStyleLbl="node1" presStyleIdx="4" presStyleCnt="6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72F903-2C46-4D36-B4DF-39875245D457}" type="pres">
      <dgm:prSet presAssocID="{4DBFD32A-348B-4E11-B66A-A163481C2A9B}" presName="sp" presStyleCnt="0"/>
      <dgm:spPr/>
    </dgm:pt>
    <dgm:pt modelId="{7CF8DADB-182F-429A-9764-638F3CE9CB3B}" type="pres">
      <dgm:prSet presAssocID="{AB56AC1E-6D00-4CD2-8726-234B9AB8F68F}" presName="linNode" presStyleCnt="0"/>
      <dgm:spPr/>
    </dgm:pt>
    <dgm:pt modelId="{AFC63488-E086-4501-B4BE-F00BE3B76758}" type="pres">
      <dgm:prSet presAssocID="{AB56AC1E-6D00-4CD2-8726-234B9AB8F68F}" presName="parentText" presStyleLbl="node1" presStyleIdx="5" presStyleCnt="6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5F4B9A0-5141-4183-9DCC-834E015B19D4}" type="presOf" srcId="{9E13430E-8E75-491D-8C45-F33591326560}" destId="{A57E4CDE-5A15-4129-BC99-C690888D6C0C}" srcOrd="0" destOrd="0" presId="urn:microsoft.com/office/officeart/2005/8/layout/vList5"/>
    <dgm:cxn modelId="{6BC2E6FC-648C-4DE7-8020-810C66B6ABC5}" type="presOf" srcId="{88A8BB71-C835-40D4-A206-F3739E2EB85E}" destId="{7BBEC5B2-3F46-4922-BA77-CC5E1193956A}" srcOrd="0" destOrd="0" presId="urn:microsoft.com/office/officeart/2005/8/layout/vList5"/>
    <dgm:cxn modelId="{C7780A4A-4BB4-44B0-AAF8-EA9AD1396F63}" type="presOf" srcId="{AB56AC1E-6D00-4CD2-8726-234B9AB8F68F}" destId="{AFC63488-E086-4501-B4BE-F00BE3B76758}" srcOrd="0" destOrd="0" presId="urn:microsoft.com/office/officeart/2005/8/layout/vList5"/>
    <dgm:cxn modelId="{CD76421C-5139-42B4-9F09-0E42BCE6F30D}" type="presOf" srcId="{7C0BB7D5-9345-49D5-8338-0BCDC825AA5D}" destId="{5944E0CB-33E1-4B1B-B741-FE882FC2AC01}" srcOrd="0" destOrd="0" presId="urn:microsoft.com/office/officeart/2005/8/layout/vList5"/>
    <dgm:cxn modelId="{0D56A46B-2F1B-4648-9801-6DC902E7D7FC}" srcId="{88A8BB71-C835-40D4-A206-F3739E2EB85E}" destId="{AB56AC1E-6D00-4CD2-8726-234B9AB8F68F}" srcOrd="5" destOrd="0" parTransId="{72B5C155-5334-4D1E-AFDF-C5F421D1F82E}" sibTransId="{EF67CC1C-D2F7-477F-998E-532C4E5FF029}"/>
    <dgm:cxn modelId="{5E553D51-F3ED-4E99-B4FC-22A3E0BCD3A1}" srcId="{88A8BB71-C835-40D4-A206-F3739E2EB85E}" destId="{A937B506-C240-4DA2-864B-FC050C31CF5C}" srcOrd="4" destOrd="0" parTransId="{892ACABC-A932-4A81-AE2B-7D646D2B5B9B}" sibTransId="{4DBFD32A-348B-4E11-B66A-A163481C2A9B}"/>
    <dgm:cxn modelId="{49A62FA7-7120-46AB-81BF-CF4AC5802589}" type="presOf" srcId="{C008D63B-454A-4DB9-9CA6-02A284957EBD}" destId="{B40F0074-9F40-4AA7-96CC-A1EB03388150}" srcOrd="0" destOrd="0" presId="urn:microsoft.com/office/officeart/2005/8/layout/vList5"/>
    <dgm:cxn modelId="{1A77C81C-E5E2-4629-83CD-4EBE9FDED7D9}" type="presOf" srcId="{A937B506-C240-4DA2-864B-FC050C31CF5C}" destId="{E450A7A1-AE5E-4D07-A90A-2EA1AC88A84D}" srcOrd="0" destOrd="0" presId="urn:microsoft.com/office/officeart/2005/8/layout/vList5"/>
    <dgm:cxn modelId="{900ABCBA-769A-4FA6-A872-B8D8B2B3AEC8}" srcId="{88A8BB71-C835-40D4-A206-F3739E2EB85E}" destId="{9E13430E-8E75-491D-8C45-F33591326560}" srcOrd="3" destOrd="0" parTransId="{B3829F44-D378-4F79-B54C-B0664662D664}" sibTransId="{AFB9BC17-4E24-4B77-846A-1232E1D96FC5}"/>
    <dgm:cxn modelId="{38C4D77E-5DE2-4625-9BC2-755B9BF875A3}" srcId="{88A8BB71-C835-40D4-A206-F3739E2EB85E}" destId="{8F05A7C1-BBA5-4A5A-A113-48445660DC3D}" srcOrd="1" destOrd="0" parTransId="{E44ACC6E-F58B-426F-B7C7-E500A42F74A0}" sibTransId="{12169198-3BC9-4E8C-92DF-6DB2967A52D1}"/>
    <dgm:cxn modelId="{A48CC513-EBFB-4522-AB17-6B8925E9FC3E}" type="presOf" srcId="{8F05A7C1-BBA5-4A5A-A113-48445660DC3D}" destId="{4A38A3FA-4F42-4F27-A834-B090D88ECF64}" srcOrd="0" destOrd="0" presId="urn:microsoft.com/office/officeart/2005/8/layout/vList5"/>
    <dgm:cxn modelId="{0CE167A8-99B4-41F4-8C39-F5B964848CE7}" srcId="{88A8BB71-C835-40D4-A206-F3739E2EB85E}" destId="{C008D63B-454A-4DB9-9CA6-02A284957EBD}" srcOrd="2" destOrd="0" parTransId="{B042E079-DF1F-4D6D-939E-E98361E2D77E}" sibTransId="{AE614633-A7B9-42ED-B624-4285458D5E24}"/>
    <dgm:cxn modelId="{CAF6146A-9193-4601-8D2E-EF54605336E0}" srcId="{88A8BB71-C835-40D4-A206-F3739E2EB85E}" destId="{7C0BB7D5-9345-49D5-8338-0BCDC825AA5D}" srcOrd="0" destOrd="0" parTransId="{A95F26E6-FFB7-4614-B4A6-9F3E1162796E}" sibTransId="{53DBF2FA-70F2-4E0D-B271-866BEE7569B6}"/>
    <dgm:cxn modelId="{E091B2C8-F02A-4763-BE43-DE91EFF8F98F}" type="presParOf" srcId="{7BBEC5B2-3F46-4922-BA77-CC5E1193956A}" destId="{2FCE8B2A-F56E-4F96-82EE-E5122E137AF2}" srcOrd="0" destOrd="0" presId="urn:microsoft.com/office/officeart/2005/8/layout/vList5"/>
    <dgm:cxn modelId="{32977940-360A-4EF1-B4C9-FC79C43E0E3E}" type="presParOf" srcId="{2FCE8B2A-F56E-4F96-82EE-E5122E137AF2}" destId="{5944E0CB-33E1-4B1B-B741-FE882FC2AC01}" srcOrd="0" destOrd="0" presId="urn:microsoft.com/office/officeart/2005/8/layout/vList5"/>
    <dgm:cxn modelId="{9CAA7017-D6A9-482C-9DDB-FD15900023E5}" type="presParOf" srcId="{7BBEC5B2-3F46-4922-BA77-CC5E1193956A}" destId="{DF7BF62A-D47F-4FEE-B26F-7A6B49E109AA}" srcOrd="1" destOrd="0" presId="urn:microsoft.com/office/officeart/2005/8/layout/vList5"/>
    <dgm:cxn modelId="{FDE34147-F791-4F8F-97B4-24EA7DD87F88}" type="presParOf" srcId="{7BBEC5B2-3F46-4922-BA77-CC5E1193956A}" destId="{D127F720-EB62-4820-978F-FCE36E239962}" srcOrd="2" destOrd="0" presId="urn:microsoft.com/office/officeart/2005/8/layout/vList5"/>
    <dgm:cxn modelId="{5A46567C-AA94-4A26-A5F5-6BB2FA0E2B4D}" type="presParOf" srcId="{D127F720-EB62-4820-978F-FCE36E239962}" destId="{4A38A3FA-4F42-4F27-A834-B090D88ECF64}" srcOrd="0" destOrd="0" presId="urn:microsoft.com/office/officeart/2005/8/layout/vList5"/>
    <dgm:cxn modelId="{C1584210-CE67-4573-A287-F0C80CAE37BA}" type="presParOf" srcId="{7BBEC5B2-3F46-4922-BA77-CC5E1193956A}" destId="{509FC4FC-C2ED-4136-8FD6-59A0055D32FC}" srcOrd="3" destOrd="0" presId="urn:microsoft.com/office/officeart/2005/8/layout/vList5"/>
    <dgm:cxn modelId="{E4F3BDFF-3B62-4448-8FCA-5B6FF2D83ACF}" type="presParOf" srcId="{7BBEC5B2-3F46-4922-BA77-CC5E1193956A}" destId="{97A31398-DFAA-4037-A625-E74813EA759D}" srcOrd="4" destOrd="0" presId="urn:microsoft.com/office/officeart/2005/8/layout/vList5"/>
    <dgm:cxn modelId="{E4604D0C-7011-419D-B84E-61340BE04515}" type="presParOf" srcId="{97A31398-DFAA-4037-A625-E74813EA759D}" destId="{B40F0074-9F40-4AA7-96CC-A1EB03388150}" srcOrd="0" destOrd="0" presId="urn:microsoft.com/office/officeart/2005/8/layout/vList5"/>
    <dgm:cxn modelId="{E32B6271-5F3D-468D-AC2A-7B99FCEE8858}" type="presParOf" srcId="{7BBEC5B2-3F46-4922-BA77-CC5E1193956A}" destId="{E18410BF-688E-4413-8590-7092F158A1D7}" srcOrd="5" destOrd="0" presId="urn:microsoft.com/office/officeart/2005/8/layout/vList5"/>
    <dgm:cxn modelId="{CE5723B6-0872-44DF-A7E6-84E740ABDDEC}" type="presParOf" srcId="{7BBEC5B2-3F46-4922-BA77-CC5E1193956A}" destId="{8E9F96D7-9988-46D7-97BA-7FF45F43E558}" srcOrd="6" destOrd="0" presId="urn:microsoft.com/office/officeart/2005/8/layout/vList5"/>
    <dgm:cxn modelId="{BA325AD6-D589-4546-BFE9-12BBC59C85E6}" type="presParOf" srcId="{8E9F96D7-9988-46D7-97BA-7FF45F43E558}" destId="{A57E4CDE-5A15-4129-BC99-C690888D6C0C}" srcOrd="0" destOrd="0" presId="urn:microsoft.com/office/officeart/2005/8/layout/vList5"/>
    <dgm:cxn modelId="{ACEE7976-509A-4972-9023-FC2D94CF3F96}" type="presParOf" srcId="{7BBEC5B2-3F46-4922-BA77-CC5E1193956A}" destId="{A26F2416-13A9-4542-82C2-67B221FF5819}" srcOrd="7" destOrd="0" presId="urn:microsoft.com/office/officeart/2005/8/layout/vList5"/>
    <dgm:cxn modelId="{61AB24E1-38D8-4582-880F-3C182D92B49B}" type="presParOf" srcId="{7BBEC5B2-3F46-4922-BA77-CC5E1193956A}" destId="{0947361C-C6E5-4E1A-B8BE-41D3308E2918}" srcOrd="8" destOrd="0" presId="urn:microsoft.com/office/officeart/2005/8/layout/vList5"/>
    <dgm:cxn modelId="{74609024-B596-4E1E-BC12-943A3FB78DDB}" type="presParOf" srcId="{0947361C-C6E5-4E1A-B8BE-41D3308E2918}" destId="{E450A7A1-AE5E-4D07-A90A-2EA1AC88A84D}" srcOrd="0" destOrd="0" presId="urn:microsoft.com/office/officeart/2005/8/layout/vList5"/>
    <dgm:cxn modelId="{0C942F7F-BFA9-4153-B780-D72DD02C66AC}" type="presParOf" srcId="{7BBEC5B2-3F46-4922-BA77-CC5E1193956A}" destId="{3672F903-2C46-4D36-B4DF-39875245D457}" srcOrd="9" destOrd="0" presId="urn:microsoft.com/office/officeart/2005/8/layout/vList5"/>
    <dgm:cxn modelId="{C9146306-9734-400C-B14F-3D8DC1202571}" type="presParOf" srcId="{7BBEC5B2-3F46-4922-BA77-CC5E1193956A}" destId="{7CF8DADB-182F-429A-9764-638F3CE9CB3B}" srcOrd="10" destOrd="0" presId="urn:microsoft.com/office/officeart/2005/8/layout/vList5"/>
    <dgm:cxn modelId="{48DA7CA2-6285-42AA-9EF5-599C41EC1901}" type="presParOf" srcId="{7CF8DADB-182F-429A-9764-638F3CE9CB3B}" destId="{AFC63488-E086-4501-B4BE-F00BE3B76758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1F9C72-7FC5-4548-B5F3-5AD1C4B1574D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961C828-8CA0-451D-A9AD-7CD6ED88561E}">
      <dgm:prSet phldrT="[Текст]"/>
      <dgm:spPr/>
      <dgm:t>
        <a:bodyPr/>
        <a:lstStyle/>
        <a:p>
          <a:r>
            <a:rPr lang="uk-UA" dirty="0" smtClean="0"/>
            <a:t>Крок 1</a:t>
          </a:r>
          <a:endParaRPr lang="ru-RU" dirty="0"/>
        </a:p>
      </dgm:t>
    </dgm:pt>
    <dgm:pt modelId="{586DB01F-DCDA-4118-831D-F812C7B80AC5}" type="parTrans" cxnId="{1D6F9228-D277-43CC-A6AD-CF4FFE42E0BD}">
      <dgm:prSet/>
      <dgm:spPr/>
      <dgm:t>
        <a:bodyPr/>
        <a:lstStyle/>
        <a:p>
          <a:endParaRPr lang="ru-RU"/>
        </a:p>
      </dgm:t>
    </dgm:pt>
    <dgm:pt modelId="{17B31552-C850-4A02-85E5-D4AFAF3E770D}" type="sibTrans" cxnId="{1D6F9228-D277-43CC-A6AD-CF4FFE42E0BD}">
      <dgm:prSet/>
      <dgm:spPr/>
      <dgm:t>
        <a:bodyPr/>
        <a:lstStyle/>
        <a:p>
          <a:endParaRPr lang="ru-RU"/>
        </a:p>
      </dgm:t>
    </dgm:pt>
    <dgm:pt modelId="{3B1F5161-EBD2-4FAA-AACF-2FFA3D448F12}">
      <dgm:prSet phldrT="[Текст]"/>
      <dgm:spPr/>
      <dgm:t>
        <a:bodyPr/>
        <a:lstStyle/>
        <a:p>
          <a:r>
            <a:rPr lang="uk-UA" dirty="0" smtClean="0"/>
            <a:t>Створення організаційної групи для реалізації </a:t>
          </a:r>
          <a:r>
            <a:rPr lang="uk-UA" dirty="0" err="1" smtClean="0"/>
            <a:t>проєкту</a:t>
          </a:r>
          <a:r>
            <a:rPr lang="uk-UA" dirty="0" smtClean="0"/>
            <a:t> </a:t>
          </a:r>
          <a:endParaRPr lang="ru-RU" dirty="0"/>
        </a:p>
      </dgm:t>
    </dgm:pt>
    <dgm:pt modelId="{C799EF8F-31A2-4DC0-8F61-4CC956ACFBC7}" type="parTrans" cxnId="{AC2D6317-A4F3-4C25-A2AC-C9DDCBE639A9}">
      <dgm:prSet/>
      <dgm:spPr/>
      <dgm:t>
        <a:bodyPr/>
        <a:lstStyle/>
        <a:p>
          <a:endParaRPr lang="ru-RU"/>
        </a:p>
      </dgm:t>
    </dgm:pt>
    <dgm:pt modelId="{92496C20-1AF0-459C-A620-2715C1ADBE57}" type="sibTrans" cxnId="{AC2D6317-A4F3-4C25-A2AC-C9DDCBE639A9}">
      <dgm:prSet/>
      <dgm:spPr/>
      <dgm:t>
        <a:bodyPr/>
        <a:lstStyle/>
        <a:p>
          <a:endParaRPr lang="ru-RU"/>
        </a:p>
      </dgm:t>
    </dgm:pt>
    <dgm:pt modelId="{48B0126C-A17A-4A8D-A315-9134E8B91544}">
      <dgm:prSet phldrT="[Текст]"/>
      <dgm:spPr/>
      <dgm:t>
        <a:bodyPr/>
        <a:lstStyle/>
        <a:p>
          <a:r>
            <a:rPr lang="uk-UA" dirty="0" smtClean="0"/>
            <a:t>Крок 2</a:t>
          </a:r>
          <a:endParaRPr lang="ru-RU" dirty="0"/>
        </a:p>
      </dgm:t>
    </dgm:pt>
    <dgm:pt modelId="{26BB8EC7-80F6-4538-BE6E-3B705011FD9B}" type="parTrans" cxnId="{D962524B-BB35-45D6-9A1B-2A74797CEEFD}">
      <dgm:prSet/>
      <dgm:spPr/>
      <dgm:t>
        <a:bodyPr/>
        <a:lstStyle/>
        <a:p>
          <a:endParaRPr lang="ru-RU"/>
        </a:p>
      </dgm:t>
    </dgm:pt>
    <dgm:pt modelId="{7017AB2E-DE40-41C5-ACDE-A0C184A2466E}" type="sibTrans" cxnId="{D962524B-BB35-45D6-9A1B-2A74797CEEFD}">
      <dgm:prSet/>
      <dgm:spPr/>
      <dgm:t>
        <a:bodyPr/>
        <a:lstStyle/>
        <a:p>
          <a:endParaRPr lang="ru-RU"/>
        </a:p>
      </dgm:t>
    </dgm:pt>
    <dgm:pt modelId="{B4CDF7CE-59F6-4314-8DFA-0B3943623FF3}">
      <dgm:prSet phldrT="[Текст]"/>
      <dgm:spPr/>
      <dgm:t>
        <a:bodyPr/>
        <a:lstStyle/>
        <a:p>
          <a:r>
            <a:rPr lang="uk-UA" dirty="0" smtClean="0"/>
            <a:t>Формування тем для майстер-класів та зустрічей, організувати менторську роботу «</a:t>
          </a:r>
          <a:r>
            <a:rPr lang="uk-UA" b="1" dirty="0" smtClean="0">
              <a:solidFill>
                <a:srgbClr val="00C6BB"/>
              </a:solidFill>
            </a:rPr>
            <a:t>Курс Агентів змін</a:t>
          </a:r>
          <a:r>
            <a:rPr lang="uk-UA" dirty="0" smtClean="0"/>
            <a:t>», початок популяризації </a:t>
          </a:r>
          <a:r>
            <a:rPr lang="uk-UA" dirty="0" err="1" smtClean="0"/>
            <a:t>проєкту</a:t>
          </a:r>
          <a:r>
            <a:rPr lang="uk-UA" dirty="0" smtClean="0"/>
            <a:t> в соціальних мережах (</a:t>
          </a:r>
          <a:r>
            <a:rPr lang="en-US" dirty="0" smtClean="0"/>
            <a:t>Facebook</a:t>
          </a:r>
          <a:r>
            <a:rPr lang="uk-UA" dirty="0" smtClean="0"/>
            <a:t>, </a:t>
          </a:r>
          <a:r>
            <a:rPr lang="en-US" dirty="0" smtClean="0"/>
            <a:t>Instagram</a:t>
          </a:r>
          <a:r>
            <a:rPr lang="uk-UA" dirty="0" smtClean="0"/>
            <a:t>, </a:t>
          </a:r>
          <a:r>
            <a:rPr lang="en-US" dirty="0" smtClean="0"/>
            <a:t>Telegram</a:t>
          </a:r>
          <a:r>
            <a:rPr lang="uk-UA" dirty="0" smtClean="0"/>
            <a:t>) </a:t>
          </a:r>
          <a:endParaRPr lang="ru-RU" dirty="0"/>
        </a:p>
      </dgm:t>
    </dgm:pt>
    <dgm:pt modelId="{9FD466D3-A514-4D71-B96B-8F04CC85AABC}" type="parTrans" cxnId="{6999467A-97BF-4316-AC3A-011AF948B663}">
      <dgm:prSet/>
      <dgm:spPr/>
      <dgm:t>
        <a:bodyPr/>
        <a:lstStyle/>
        <a:p>
          <a:endParaRPr lang="ru-RU"/>
        </a:p>
      </dgm:t>
    </dgm:pt>
    <dgm:pt modelId="{C4E66A03-ED0F-41DB-85A8-E03A35591FF0}" type="sibTrans" cxnId="{6999467A-97BF-4316-AC3A-011AF948B663}">
      <dgm:prSet/>
      <dgm:spPr/>
      <dgm:t>
        <a:bodyPr/>
        <a:lstStyle/>
        <a:p>
          <a:endParaRPr lang="ru-RU"/>
        </a:p>
      </dgm:t>
    </dgm:pt>
    <dgm:pt modelId="{6B7381A6-C670-430F-9828-330B86E3606B}">
      <dgm:prSet phldrT="[Текст]"/>
      <dgm:spPr/>
      <dgm:t>
        <a:bodyPr/>
        <a:lstStyle/>
        <a:p>
          <a:r>
            <a:rPr lang="uk-UA" dirty="0" smtClean="0"/>
            <a:t>Крок 3</a:t>
          </a:r>
          <a:endParaRPr lang="ru-RU" dirty="0"/>
        </a:p>
      </dgm:t>
    </dgm:pt>
    <dgm:pt modelId="{81B8AD73-CBD4-4220-92C0-415178D24FE4}" type="parTrans" cxnId="{76F2CE57-B1DD-4D37-9061-3DC6BAFF77E0}">
      <dgm:prSet/>
      <dgm:spPr/>
      <dgm:t>
        <a:bodyPr/>
        <a:lstStyle/>
        <a:p>
          <a:endParaRPr lang="ru-RU"/>
        </a:p>
      </dgm:t>
    </dgm:pt>
    <dgm:pt modelId="{DB3CB852-C8CC-46C3-B0F4-D08B85142AC3}" type="sibTrans" cxnId="{76F2CE57-B1DD-4D37-9061-3DC6BAFF77E0}">
      <dgm:prSet/>
      <dgm:spPr/>
      <dgm:t>
        <a:bodyPr/>
        <a:lstStyle/>
        <a:p>
          <a:endParaRPr lang="ru-RU"/>
        </a:p>
      </dgm:t>
    </dgm:pt>
    <dgm:pt modelId="{19B55130-BF62-4D5D-AC4C-3FF1659CA8CB}">
      <dgm:prSet phldrT="[Текст]"/>
      <dgm:spPr/>
      <dgm:t>
        <a:bodyPr/>
        <a:lstStyle/>
        <a:p>
          <a:r>
            <a:rPr lang="uk-UA" dirty="0" smtClean="0"/>
            <a:t>Відкриття ШАД – </a:t>
          </a:r>
          <a:r>
            <a:rPr lang="uk-UA" b="1" dirty="0" smtClean="0"/>
            <a:t>грудень 2019 р. </a:t>
          </a:r>
          <a:endParaRPr lang="ru-RU" dirty="0"/>
        </a:p>
      </dgm:t>
    </dgm:pt>
    <dgm:pt modelId="{C816D454-355E-4547-8B2E-C5E6FB6F0D44}" type="parTrans" cxnId="{507394C3-6FF7-4D0B-A5C1-F047C8A1E378}">
      <dgm:prSet/>
      <dgm:spPr/>
      <dgm:t>
        <a:bodyPr/>
        <a:lstStyle/>
        <a:p>
          <a:endParaRPr lang="ru-RU"/>
        </a:p>
      </dgm:t>
    </dgm:pt>
    <dgm:pt modelId="{0CDEA99E-8F17-4FB0-8A79-9093F88FC547}" type="sibTrans" cxnId="{507394C3-6FF7-4D0B-A5C1-F047C8A1E378}">
      <dgm:prSet/>
      <dgm:spPr/>
      <dgm:t>
        <a:bodyPr/>
        <a:lstStyle/>
        <a:p>
          <a:endParaRPr lang="ru-RU"/>
        </a:p>
      </dgm:t>
    </dgm:pt>
    <dgm:pt modelId="{68B419B8-FD65-4B83-9181-C31A9520514B}">
      <dgm:prSet/>
      <dgm:spPr/>
      <dgm:t>
        <a:bodyPr/>
        <a:lstStyle/>
        <a:p>
          <a:endParaRPr lang="ru-RU"/>
        </a:p>
      </dgm:t>
    </dgm:pt>
    <dgm:pt modelId="{EFBFA661-6BC1-40B9-85BD-C98F77EDCDC9}" type="parTrans" cxnId="{F95FF06A-C579-4103-9964-FE4722D5353D}">
      <dgm:prSet/>
      <dgm:spPr/>
      <dgm:t>
        <a:bodyPr/>
        <a:lstStyle/>
        <a:p>
          <a:endParaRPr lang="ru-RU"/>
        </a:p>
      </dgm:t>
    </dgm:pt>
    <dgm:pt modelId="{169277FE-7C56-454F-B816-85BB349E7ED1}" type="sibTrans" cxnId="{F95FF06A-C579-4103-9964-FE4722D5353D}">
      <dgm:prSet/>
      <dgm:spPr/>
      <dgm:t>
        <a:bodyPr/>
        <a:lstStyle/>
        <a:p>
          <a:endParaRPr lang="ru-RU"/>
        </a:p>
      </dgm:t>
    </dgm:pt>
    <dgm:pt modelId="{6E397FF5-6EC1-4A31-9DD2-DF3DB6720DCD}" type="pres">
      <dgm:prSet presAssocID="{CA1F9C72-7FC5-4548-B5F3-5AD1C4B1574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DFAB367-8D28-482E-8BE6-4974B2671B31}" type="pres">
      <dgm:prSet presAssocID="{A961C828-8CA0-451D-A9AD-7CD6ED88561E}" presName="composite" presStyleCnt="0"/>
      <dgm:spPr/>
    </dgm:pt>
    <dgm:pt modelId="{A07393E5-5897-4F36-A9C9-A0915B10355D}" type="pres">
      <dgm:prSet presAssocID="{A961C828-8CA0-451D-A9AD-7CD6ED88561E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E6A074-733D-47D9-87BB-D82DDB347A7E}" type="pres">
      <dgm:prSet presAssocID="{A961C828-8CA0-451D-A9AD-7CD6ED88561E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46A06E-B4E9-4A61-821D-30C9DE119375}" type="pres">
      <dgm:prSet presAssocID="{17B31552-C850-4A02-85E5-D4AFAF3E770D}" presName="sp" presStyleCnt="0"/>
      <dgm:spPr/>
    </dgm:pt>
    <dgm:pt modelId="{78B9205A-9D53-4BEF-8996-F30B46D0A39B}" type="pres">
      <dgm:prSet presAssocID="{48B0126C-A17A-4A8D-A315-9134E8B91544}" presName="composite" presStyleCnt="0"/>
      <dgm:spPr/>
    </dgm:pt>
    <dgm:pt modelId="{014B0AB5-0B86-499B-8CB6-CB28FBE8203E}" type="pres">
      <dgm:prSet presAssocID="{48B0126C-A17A-4A8D-A315-9134E8B91544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ADA306-E1E6-4610-A071-33762FFC854F}" type="pres">
      <dgm:prSet presAssocID="{48B0126C-A17A-4A8D-A315-9134E8B91544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83EA72-C55F-4207-A256-D4B158E030D0}" type="pres">
      <dgm:prSet presAssocID="{7017AB2E-DE40-41C5-ACDE-A0C184A2466E}" presName="sp" presStyleCnt="0"/>
      <dgm:spPr/>
    </dgm:pt>
    <dgm:pt modelId="{9BFB78BF-3889-4FCE-B5E6-2EB512120520}" type="pres">
      <dgm:prSet presAssocID="{6B7381A6-C670-430F-9828-330B86E3606B}" presName="composite" presStyleCnt="0"/>
      <dgm:spPr/>
    </dgm:pt>
    <dgm:pt modelId="{2308A8AE-2A0B-4858-AAA3-A2EECA333DE2}" type="pres">
      <dgm:prSet presAssocID="{6B7381A6-C670-430F-9828-330B86E3606B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57678A-8C0E-47A7-9853-65534083B012}" type="pres">
      <dgm:prSet presAssocID="{6B7381A6-C670-430F-9828-330B86E3606B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10EC2-22E0-41F4-A4AB-EA2205F6E33D}" type="pres">
      <dgm:prSet presAssocID="{DB3CB852-C8CC-46C3-B0F4-D08B85142AC3}" presName="sp" presStyleCnt="0"/>
      <dgm:spPr/>
    </dgm:pt>
    <dgm:pt modelId="{7A19AA59-83C8-4BA6-ACE9-5337A3823912}" type="pres">
      <dgm:prSet presAssocID="{68B419B8-FD65-4B83-9181-C31A9520514B}" presName="composite" presStyleCnt="0"/>
      <dgm:spPr/>
    </dgm:pt>
    <dgm:pt modelId="{4385DDD3-220F-4619-8C60-F85EC6C610C1}" type="pres">
      <dgm:prSet presAssocID="{68B419B8-FD65-4B83-9181-C31A9520514B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FEFAA1-E4D8-48DB-B457-184940579474}" type="pres">
      <dgm:prSet presAssocID="{68B419B8-FD65-4B83-9181-C31A9520514B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6999467A-97BF-4316-AC3A-011AF948B663}" srcId="{48B0126C-A17A-4A8D-A315-9134E8B91544}" destId="{B4CDF7CE-59F6-4314-8DFA-0B3943623FF3}" srcOrd="0" destOrd="0" parTransId="{9FD466D3-A514-4D71-B96B-8F04CC85AABC}" sibTransId="{C4E66A03-ED0F-41DB-85A8-E03A35591FF0}"/>
    <dgm:cxn modelId="{60AB445A-BFE2-4B20-B90E-12A1091051CF}" type="presOf" srcId="{6B7381A6-C670-430F-9828-330B86E3606B}" destId="{2308A8AE-2A0B-4858-AAA3-A2EECA333DE2}" srcOrd="0" destOrd="0" presId="urn:microsoft.com/office/officeart/2005/8/layout/chevron2"/>
    <dgm:cxn modelId="{EDAF909A-765C-467A-8CE3-520297DDDD18}" type="presOf" srcId="{B4CDF7CE-59F6-4314-8DFA-0B3943623FF3}" destId="{59ADA306-E1E6-4610-A071-33762FFC854F}" srcOrd="0" destOrd="0" presId="urn:microsoft.com/office/officeart/2005/8/layout/chevron2"/>
    <dgm:cxn modelId="{313427B5-C7E0-4235-8837-543A0F967361}" type="presOf" srcId="{68B419B8-FD65-4B83-9181-C31A9520514B}" destId="{4385DDD3-220F-4619-8C60-F85EC6C610C1}" srcOrd="0" destOrd="0" presId="urn:microsoft.com/office/officeart/2005/8/layout/chevron2"/>
    <dgm:cxn modelId="{7BDBB28D-62ED-4639-AB7A-1B3B7944764F}" type="presOf" srcId="{48B0126C-A17A-4A8D-A315-9134E8B91544}" destId="{014B0AB5-0B86-499B-8CB6-CB28FBE8203E}" srcOrd="0" destOrd="0" presId="urn:microsoft.com/office/officeart/2005/8/layout/chevron2"/>
    <dgm:cxn modelId="{76F2CE57-B1DD-4D37-9061-3DC6BAFF77E0}" srcId="{CA1F9C72-7FC5-4548-B5F3-5AD1C4B1574D}" destId="{6B7381A6-C670-430F-9828-330B86E3606B}" srcOrd="2" destOrd="0" parTransId="{81B8AD73-CBD4-4220-92C0-415178D24FE4}" sibTransId="{DB3CB852-C8CC-46C3-B0F4-D08B85142AC3}"/>
    <dgm:cxn modelId="{D962524B-BB35-45D6-9A1B-2A74797CEEFD}" srcId="{CA1F9C72-7FC5-4548-B5F3-5AD1C4B1574D}" destId="{48B0126C-A17A-4A8D-A315-9134E8B91544}" srcOrd="1" destOrd="0" parTransId="{26BB8EC7-80F6-4538-BE6E-3B705011FD9B}" sibTransId="{7017AB2E-DE40-41C5-ACDE-A0C184A2466E}"/>
    <dgm:cxn modelId="{BDE3622E-DC20-47AD-9BE3-91A4B96E6BFB}" type="presOf" srcId="{CA1F9C72-7FC5-4548-B5F3-5AD1C4B1574D}" destId="{6E397FF5-6EC1-4A31-9DD2-DF3DB6720DCD}" srcOrd="0" destOrd="0" presId="urn:microsoft.com/office/officeart/2005/8/layout/chevron2"/>
    <dgm:cxn modelId="{F95FF06A-C579-4103-9964-FE4722D5353D}" srcId="{CA1F9C72-7FC5-4548-B5F3-5AD1C4B1574D}" destId="{68B419B8-FD65-4B83-9181-C31A9520514B}" srcOrd="3" destOrd="0" parTransId="{EFBFA661-6BC1-40B9-85BD-C98F77EDCDC9}" sibTransId="{169277FE-7C56-454F-B816-85BB349E7ED1}"/>
    <dgm:cxn modelId="{AC2D6317-A4F3-4C25-A2AC-C9DDCBE639A9}" srcId="{A961C828-8CA0-451D-A9AD-7CD6ED88561E}" destId="{3B1F5161-EBD2-4FAA-AACF-2FFA3D448F12}" srcOrd="0" destOrd="0" parTransId="{C799EF8F-31A2-4DC0-8F61-4CC956ACFBC7}" sibTransId="{92496C20-1AF0-459C-A620-2715C1ADBE57}"/>
    <dgm:cxn modelId="{8DB9CCD0-B528-46A4-8813-60A96895C5B3}" type="presOf" srcId="{19B55130-BF62-4D5D-AC4C-3FF1659CA8CB}" destId="{DC57678A-8C0E-47A7-9853-65534083B012}" srcOrd="0" destOrd="0" presId="urn:microsoft.com/office/officeart/2005/8/layout/chevron2"/>
    <dgm:cxn modelId="{1FBA23FB-0017-4B1A-8E19-92B1AADC9B5D}" type="presOf" srcId="{A961C828-8CA0-451D-A9AD-7CD6ED88561E}" destId="{A07393E5-5897-4F36-A9C9-A0915B10355D}" srcOrd="0" destOrd="0" presId="urn:microsoft.com/office/officeart/2005/8/layout/chevron2"/>
    <dgm:cxn modelId="{1D6F9228-D277-43CC-A6AD-CF4FFE42E0BD}" srcId="{CA1F9C72-7FC5-4548-B5F3-5AD1C4B1574D}" destId="{A961C828-8CA0-451D-A9AD-7CD6ED88561E}" srcOrd="0" destOrd="0" parTransId="{586DB01F-DCDA-4118-831D-F812C7B80AC5}" sibTransId="{17B31552-C850-4A02-85E5-D4AFAF3E770D}"/>
    <dgm:cxn modelId="{55B6546D-088C-4560-BEAB-F92E32FB1049}" type="presOf" srcId="{3B1F5161-EBD2-4FAA-AACF-2FFA3D448F12}" destId="{CDE6A074-733D-47D9-87BB-D82DDB347A7E}" srcOrd="0" destOrd="0" presId="urn:microsoft.com/office/officeart/2005/8/layout/chevron2"/>
    <dgm:cxn modelId="{507394C3-6FF7-4D0B-A5C1-F047C8A1E378}" srcId="{6B7381A6-C670-430F-9828-330B86E3606B}" destId="{19B55130-BF62-4D5D-AC4C-3FF1659CA8CB}" srcOrd="0" destOrd="0" parTransId="{C816D454-355E-4547-8B2E-C5E6FB6F0D44}" sibTransId="{0CDEA99E-8F17-4FB0-8A79-9093F88FC547}"/>
    <dgm:cxn modelId="{3AEFF9F9-D4FA-49B7-A174-D17B6E54EDA3}" type="presParOf" srcId="{6E397FF5-6EC1-4A31-9DD2-DF3DB6720DCD}" destId="{6DFAB367-8D28-482E-8BE6-4974B2671B31}" srcOrd="0" destOrd="0" presId="urn:microsoft.com/office/officeart/2005/8/layout/chevron2"/>
    <dgm:cxn modelId="{D464F812-18CC-411D-91EA-BD25FBFA5F44}" type="presParOf" srcId="{6DFAB367-8D28-482E-8BE6-4974B2671B31}" destId="{A07393E5-5897-4F36-A9C9-A0915B10355D}" srcOrd="0" destOrd="0" presId="urn:microsoft.com/office/officeart/2005/8/layout/chevron2"/>
    <dgm:cxn modelId="{548FF285-A3B0-4E42-A90C-82F5A104E7F1}" type="presParOf" srcId="{6DFAB367-8D28-482E-8BE6-4974B2671B31}" destId="{CDE6A074-733D-47D9-87BB-D82DDB347A7E}" srcOrd="1" destOrd="0" presId="urn:microsoft.com/office/officeart/2005/8/layout/chevron2"/>
    <dgm:cxn modelId="{28B91069-919C-43FC-84A7-261FDDD9A6CB}" type="presParOf" srcId="{6E397FF5-6EC1-4A31-9DD2-DF3DB6720DCD}" destId="{C646A06E-B4E9-4A61-821D-30C9DE119375}" srcOrd="1" destOrd="0" presId="urn:microsoft.com/office/officeart/2005/8/layout/chevron2"/>
    <dgm:cxn modelId="{AD76B121-0A95-4099-9E2A-9DBBAC2BA774}" type="presParOf" srcId="{6E397FF5-6EC1-4A31-9DD2-DF3DB6720DCD}" destId="{78B9205A-9D53-4BEF-8996-F30B46D0A39B}" srcOrd="2" destOrd="0" presId="urn:microsoft.com/office/officeart/2005/8/layout/chevron2"/>
    <dgm:cxn modelId="{98A5881F-6925-4531-9B35-FB32757A117A}" type="presParOf" srcId="{78B9205A-9D53-4BEF-8996-F30B46D0A39B}" destId="{014B0AB5-0B86-499B-8CB6-CB28FBE8203E}" srcOrd="0" destOrd="0" presId="urn:microsoft.com/office/officeart/2005/8/layout/chevron2"/>
    <dgm:cxn modelId="{A8C9F49E-BFAE-4D94-A5D5-8115960DF94E}" type="presParOf" srcId="{78B9205A-9D53-4BEF-8996-F30B46D0A39B}" destId="{59ADA306-E1E6-4610-A071-33762FFC854F}" srcOrd="1" destOrd="0" presId="urn:microsoft.com/office/officeart/2005/8/layout/chevron2"/>
    <dgm:cxn modelId="{169BDBC9-C21A-4BEE-90C8-FD2AC2E01867}" type="presParOf" srcId="{6E397FF5-6EC1-4A31-9DD2-DF3DB6720DCD}" destId="{1B83EA72-C55F-4207-A256-D4B158E030D0}" srcOrd="3" destOrd="0" presId="urn:microsoft.com/office/officeart/2005/8/layout/chevron2"/>
    <dgm:cxn modelId="{929073C9-E9E7-4BBF-8C27-DD9983E0A246}" type="presParOf" srcId="{6E397FF5-6EC1-4A31-9DD2-DF3DB6720DCD}" destId="{9BFB78BF-3889-4FCE-B5E6-2EB512120520}" srcOrd="4" destOrd="0" presId="urn:microsoft.com/office/officeart/2005/8/layout/chevron2"/>
    <dgm:cxn modelId="{81B981C6-F780-42C5-A050-35708CFF2560}" type="presParOf" srcId="{9BFB78BF-3889-4FCE-B5E6-2EB512120520}" destId="{2308A8AE-2A0B-4858-AAA3-A2EECA333DE2}" srcOrd="0" destOrd="0" presId="urn:microsoft.com/office/officeart/2005/8/layout/chevron2"/>
    <dgm:cxn modelId="{65BF41A8-54E1-435F-92B1-E98F8EF7B11A}" type="presParOf" srcId="{9BFB78BF-3889-4FCE-B5E6-2EB512120520}" destId="{DC57678A-8C0E-47A7-9853-65534083B012}" srcOrd="1" destOrd="0" presId="urn:microsoft.com/office/officeart/2005/8/layout/chevron2"/>
    <dgm:cxn modelId="{EB292F22-CDA0-4DE8-9207-47EBBE119CE8}" type="presParOf" srcId="{6E397FF5-6EC1-4A31-9DD2-DF3DB6720DCD}" destId="{ECC10EC2-22E0-41F4-A4AB-EA2205F6E33D}" srcOrd="5" destOrd="0" presId="urn:microsoft.com/office/officeart/2005/8/layout/chevron2"/>
    <dgm:cxn modelId="{9316A831-E2EF-448F-A0F8-E4BE15BACF68}" type="presParOf" srcId="{6E397FF5-6EC1-4A31-9DD2-DF3DB6720DCD}" destId="{7A19AA59-83C8-4BA6-ACE9-5337A3823912}" srcOrd="6" destOrd="0" presId="urn:microsoft.com/office/officeart/2005/8/layout/chevron2"/>
    <dgm:cxn modelId="{AF5D9E45-0E6E-426F-8154-FBEDAED55645}" type="presParOf" srcId="{7A19AA59-83C8-4BA6-ACE9-5337A3823912}" destId="{4385DDD3-220F-4619-8C60-F85EC6C610C1}" srcOrd="0" destOrd="0" presId="urn:microsoft.com/office/officeart/2005/8/layout/chevron2"/>
    <dgm:cxn modelId="{9C8C51DE-8926-486D-8A5A-7C29FCFA8774}" type="presParOf" srcId="{7A19AA59-83C8-4BA6-ACE9-5337A3823912}" destId="{90FEFAA1-E4D8-48DB-B457-18494057947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CC6015B-AFD1-4141-B99E-9F3029EA4514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F4CB6B0-510E-4DD9-AAA3-12A7258CC6E9}">
      <dgm:prSet phldrT="[Текст]"/>
      <dgm:spPr/>
      <dgm:t>
        <a:bodyPr/>
        <a:lstStyle/>
        <a:p>
          <a:r>
            <a:rPr lang="uk-UA" dirty="0" smtClean="0"/>
            <a:t>Крок 5</a:t>
          </a:r>
          <a:endParaRPr lang="ru-RU" dirty="0"/>
        </a:p>
      </dgm:t>
    </dgm:pt>
    <dgm:pt modelId="{6BEC5256-0DE2-481F-A304-3022C4337D24}" type="parTrans" cxnId="{9F9144F9-5DA8-474F-8AF7-CF38A39FE385}">
      <dgm:prSet/>
      <dgm:spPr/>
      <dgm:t>
        <a:bodyPr/>
        <a:lstStyle/>
        <a:p>
          <a:endParaRPr lang="ru-RU"/>
        </a:p>
      </dgm:t>
    </dgm:pt>
    <dgm:pt modelId="{F224D93F-C2D8-49BD-8305-FCB6FA1EF63A}" type="sibTrans" cxnId="{9F9144F9-5DA8-474F-8AF7-CF38A39FE385}">
      <dgm:prSet/>
      <dgm:spPr/>
      <dgm:t>
        <a:bodyPr/>
        <a:lstStyle/>
        <a:p>
          <a:endParaRPr lang="ru-RU"/>
        </a:p>
      </dgm:t>
    </dgm:pt>
    <dgm:pt modelId="{AB49B89F-38DA-4E0A-8C3C-A2812E4CEC6D}">
      <dgm:prSet phldrT="[Текст]"/>
      <dgm:spPr/>
      <dgm:t>
        <a:bodyPr/>
        <a:lstStyle/>
        <a:p>
          <a:r>
            <a:rPr lang="uk-UA" dirty="0" smtClean="0"/>
            <a:t>Практичні заняття із запрошеними спікерами, тематичні заходи у структурних підрозділах </a:t>
          </a:r>
          <a:endParaRPr lang="ru-RU" dirty="0"/>
        </a:p>
      </dgm:t>
    </dgm:pt>
    <dgm:pt modelId="{CEC36D3C-A0EC-4026-94E7-E338A197C25B}" type="parTrans" cxnId="{D3DDF63A-C89E-4E55-8A71-44C334230C53}">
      <dgm:prSet/>
      <dgm:spPr/>
      <dgm:t>
        <a:bodyPr/>
        <a:lstStyle/>
        <a:p>
          <a:endParaRPr lang="ru-RU"/>
        </a:p>
      </dgm:t>
    </dgm:pt>
    <dgm:pt modelId="{FD72CDD3-0A6B-464E-BFB2-AF2E77AE0467}" type="sibTrans" cxnId="{D3DDF63A-C89E-4E55-8A71-44C334230C53}">
      <dgm:prSet/>
      <dgm:spPr/>
      <dgm:t>
        <a:bodyPr/>
        <a:lstStyle/>
        <a:p>
          <a:endParaRPr lang="ru-RU"/>
        </a:p>
      </dgm:t>
    </dgm:pt>
    <dgm:pt modelId="{DA91ABE5-3CFE-48A1-9FAA-3B8D431C4A81}">
      <dgm:prSet phldrT="[Текст]"/>
      <dgm:spPr/>
      <dgm:t>
        <a:bodyPr/>
        <a:lstStyle/>
        <a:p>
          <a:r>
            <a:rPr lang="uk-UA" dirty="0" smtClean="0"/>
            <a:t>Крок 6</a:t>
          </a:r>
          <a:endParaRPr lang="ru-RU" dirty="0"/>
        </a:p>
      </dgm:t>
    </dgm:pt>
    <dgm:pt modelId="{F8ED8847-099C-4CDF-84AE-88866D1736F1}" type="parTrans" cxnId="{A0A4ECC9-D8D7-47E8-A68D-AB477AAE051C}">
      <dgm:prSet/>
      <dgm:spPr/>
      <dgm:t>
        <a:bodyPr/>
        <a:lstStyle/>
        <a:p>
          <a:endParaRPr lang="ru-RU"/>
        </a:p>
      </dgm:t>
    </dgm:pt>
    <dgm:pt modelId="{25BDAD19-3215-4C60-A401-F24366A84298}" type="sibTrans" cxnId="{A0A4ECC9-D8D7-47E8-A68D-AB477AAE051C}">
      <dgm:prSet/>
      <dgm:spPr/>
      <dgm:t>
        <a:bodyPr/>
        <a:lstStyle/>
        <a:p>
          <a:endParaRPr lang="ru-RU"/>
        </a:p>
      </dgm:t>
    </dgm:pt>
    <dgm:pt modelId="{1225EEDE-232E-477C-8D8F-353FFFE059D7}">
      <dgm:prSet phldrT="[Текст]"/>
      <dgm:spPr/>
      <dgm:t>
        <a:bodyPr/>
        <a:lstStyle/>
        <a:p>
          <a:r>
            <a:rPr lang="uk-UA" dirty="0" smtClean="0"/>
            <a:t>Анкета </a:t>
          </a:r>
          <a:r>
            <a:rPr lang="uk-UA" dirty="0" err="1" smtClean="0"/>
            <a:t>зворотнього</a:t>
          </a:r>
          <a:r>
            <a:rPr lang="uk-UA" dirty="0" smtClean="0"/>
            <a:t> зв’язку </a:t>
          </a:r>
          <a:endParaRPr lang="ru-RU" dirty="0"/>
        </a:p>
      </dgm:t>
    </dgm:pt>
    <dgm:pt modelId="{32D7AF9D-F0EF-40E0-A5DC-11922056592B}" type="parTrans" cxnId="{33158924-1D64-4104-9218-D120F10CEE57}">
      <dgm:prSet/>
      <dgm:spPr/>
      <dgm:t>
        <a:bodyPr/>
        <a:lstStyle/>
        <a:p>
          <a:endParaRPr lang="ru-RU"/>
        </a:p>
      </dgm:t>
    </dgm:pt>
    <dgm:pt modelId="{67D4F8F7-FF4B-4346-AD35-36F8C14D5466}" type="sibTrans" cxnId="{33158924-1D64-4104-9218-D120F10CEE57}">
      <dgm:prSet/>
      <dgm:spPr/>
      <dgm:t>
        <a:bodyPr/>
        <a:lstStyle/>
        <a:p>
          <a:endParaRPr lang="ru-RU"/>
        </a:p>
      </dgm:t>
    </dgm:pt>
    <dgm:pt modelId="{B8629D36-5F6B-4CD0-8D3E-7821F2E7C412}">
      <dgm:prSet phldrT="[Текст]"/>
      <dgm:spPr/>
      <dgm:t>
        <a:bodyPr/>
        <a:lstStyle/>
        <a:p>
          <a:r>
            <a:rPr lang="uk-UA" dirty="0" smtClean="0"/>
            <a:t>Крок 7</a:t>
          </a:r>
          <a:endParaRPr lang="ru-RU" dirty="0"/>
        </a:p>
      </dgm:t>
    </dgm:pt>
    <dgm:pt modelId="{0C06D319-F61B-458F-B211-79F3305EFCEB}" type="parTrans" cxnId="{1B4AF13F-26EF-4072-866B-97CEDB4EA782}">
      <dgm:prSet/>
      <dgm:spPr/>
      <dgm:t>
        <a:bodyPr/>
        <a:lstStyle/>
        <a:p>
          <a:endParaRPr lang="ru-RU"/>
        </a:p>
      </dgm:t>
    </dgm:pt>
    <dgm:pt modelId="{0A758AF2-3FDF-4559-8B74-8D3F7D92889A}" type="sibTrans" cxnId="{1B4AF13F-26EF-4072-866B-97CEDB4EA782}">
      <dgm:prSet/>
      <dgm:spPr/>
      <dgm:t>
        <a:bodyPr/>
        <a:lstStyle/>
        <a:p>
          <a:endParaRPr lang="ru-RU"/>
        </a:p>
      </dgm:t>
    </dgm:pt>
    <dgm:pt modelId="{5A341F2E-8590-4836-87D1-9BB84C11EC3D}">
      <dgm:prSet phldrT="[Текст]"/>
      <dgm:spPr/>
      <dgm:t>
        <a:bodyPr/>
        <a:lstStyle/>
        <a:p>
          <a:r>
            <a:rPr lang="uk-UA" dirty="0" smtClean="0"/>
            <a:t>Підбиття підсумків, випуск «Агентів змін» </a:t>
          </a:r>
          <a:endParaRPr lang="ru-RU" dirty="0"/>
        </a:p>
      </dgm:t>
    </dgm:pt>
    <dgm:pt modelId="{2FEF4A9B-82DA-487A-83ED-4EAE223610D7}" type="parTrans" cxnId="{0DE5E8E7-8E6E-4B41-9043-11309D9DF1D6}">
      <dgm:prSet/>
      <dgm:spPr/>
      <dgm:t>
        <a:bodyPr/>
        <a:lstStyle/>
        <a:p>
          <a:endParaRPr lang="ru-RU"/>
        </a:p>
      </dgm:t>
    </dgm:pt>
    <dgm:pt modelId="{68A6167F-3413-4366-B85B-E3AF59A71DEA}" type="sibTrans" cxnId="{0DE5E8E7-8E6E-4B41-9043-11309D9DF1D6}">
      <dgm:prSet/>
      <dgm:spPr/>
      <dgm:t>
        <a:bodyPr/>
        <a:lstStyle/>
        <a:p>
          <a:endParaRPr lang="ru-RU"/>
        </a:p>
      </dgm:t>
    </dgm:pt>
    <dgm:pt modelId="{2C4B48FB-8E09-402D-B65A-ECA22D6EE46F}" type="pres">
      <dgm:prSet presAssocID="{8CC6015B-AFD1-4141-B99E-9F3029EA4514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C4D71EA-A492-4D10-950C-9C2C173A245F}" type="pres">
      <dgm:prSet presAssocID="{AF4CB6B0-510E-4DD9-AAA3-12A7258CC6E9}" presName="composite" presStyleCnt="0"/>
      <dgm:spPr/>
    </dgm:pt>
    <dgm:pt modelId="{611CF8DF-A02E-460F-AD21-69C2A591EE78}" type="pres">
      <dgm:prSet presAssocID="{AF4CB6B0-510E-4DD9-AAA3-12A7258CC6E9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46C095-3275-44BD-800D-FF1B44499836}" type="pres">
      <dgm:prSet presAssocID="{AF4CB6B0-510E-4DD9-AAA3-12A7258CC6E9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C2F0EC-D902-431D-BD24-9CABF3C0AF0B}" type="pres">
      <dgm:prSet presAssocID="{F224D93F-C2D8-49BD-8305-FCB6FA1EF63A}" presName="sp" presStyleCnt="0"/>
      <dgm:spPr/>
    </dgm:pt>
    <dgm:pt modelId="{38A9F07E-7813-4833-B126-3AEB22814D7C}" type="pres">
      <dgm:prSet presAssocID="{DA91ABE5-3CFE-48A1-9FAA-3B8D431C4A81}" presName="composite" presStyleCnt="0"/>
      <dgm:spPr/>
    </dgm:pt>
    <dgm:pt modelId="{8BB89D93-4F5D-4D23-8719-EC1E5E670A7C}" type="pres">
      <dgm:prSet presAssocID="{DA91ABE5-3CFE-48A1-9FAA-3B8D431C4A81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AD89C9-AC12-49F8-A9ED-C2BC28561248}" type="pres">
      <dgm:prSet presAssocID="{DA91ABE5-3CFE-48A1-9FAA-3B8D431C4A81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AAF878-7AF4-4374-9F60-2229CD64B679}" type="pres">
      <dgm:prSet presAssocID="{25BDAD19-3215-4C60-A401-F24366A84298}" presName="sp" presStyleCnt="0"/>
      <dgm:spPr/>
    </dgm:pt>
    <dgm:pt modelId="{7D714510-8D9C-4222-B26E-FBAAD32CD4FF}" type="pres">
      <dgm:prSet presAssocID="{B8629D36-5F6B-4CD0-8D3E-7821F2E7C412}" presName="composite" presStyleCnt="0"/>
      <dgm:spPr/>
    </dgm:pt>
    <dgm:pt modelId="{F13300F7-3FDA-4F14-84BD-4D5CA41F67D3}" type="pres">
      <dgm:prSet presAssocID="{B8629D36-5F6B-4CD0-8D3E-7821F2E7C412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2213FB-491D-487B-B0BA-DD91CFEFBCAC}" type="pres">
      <dgm:prSet presAssocID="{B8629D36-5F6B-4CD0-8D3E-7821F2E7C412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B4AF13F-26EF-4072-866B-97CEDB4EA782}" srcId="{8CC6015B-AFD1-4141-B99E-9F3029EA4514}" destId="{B8629D36-5F6B-4CD0-8D3E-7821F2E7C412}" srcOrd="2" destOrd="0" parTransId="{0C06D319-F61B-458F-B211-79F3305EFCEB}" sibTransId="{0A758AF2-3FDF-4559-8B74-8D3F7D92889A}"/>
    <dgm:cxn modelId="{0DE5E8E7-8E6E-4B41-9043-11309D9DF1D6}" srcId="{B8629D36-5F6B-4CD0-8D3E-7821F2E7C412}" destId="{5A341F2E-8590-4836-87D1-9BB84C11EC3D}" srcOrd="0" destOrd="0" parTransId="{2FEF4A9B-82DA-487A-83ED-4EAE223610D7}" sibTransId="{68A6167F-3413-4366-B85B-E3AF59A71DEA}"/>
    <dgm:cxn modelId="{1F175BC8-F4A3-4CEE-A863-705AA8E06CEB}" type="presOf" srcId="{5A341F2E-8590-4836-87D1-9BB84C11EC3D}" destId="{292213FB-491D-487B-B0BA-DD91CFEFBCAC}" srcOrd="0" destOrd="0" presId="urn:microsoft.com/office/officeart/2005/8/layout/chevron2"/>
    <dgm:cxn modelId="{64AB9C90-FB8A-44E4-994E-E851036A117C}" type="presOf" srcId="{1225EEDE-232E-477C-8D8F-353FFFE059D7}" destId="{38AD89C9-AC12-49F8-A9ED-C2BC28561248}" srcOrd="0" destOrd="0" presId="urn:microsoft.com/office/officeart/2005/8/layout/chevron2"/>
    <dgm:cxn modelId="{9F9144F9-5DA8-474F-8AF7-CF38A39FE385}" srcId="{8CC6015B-AFD1-4141-B99E-9F3029EA4514}" destId="{AF4CB6B0-510E-4DD9-AAA3-12A7258CC6E9}" srcOrd="0" destOrd="0" parTransId="{6BEC5256-0DE2-481F-A304-3022C4337D24}" sibTransId="{F224D93F-C2D8-49BD-8305-FCB6FA1EF63A}"/>
    <dgm:cxn modelId="{8AC870D4-197B-4AE8-96AB-3AED7A6FF3AF}" type="presOf" srcId="{DA91ABE5-3CFE-48A1-9FAA-3B8D431C4A81}" destId="{8BB89D93-4F5D-4D23-8719-EC1E5E670A7C}" srcOrd="0" destOrd="0" presId="urn:microsoft.com/office/officeart/2005/8/layout/chevron2"/>
    <dgm:cxn modelId="{D3DDF63A-C89E-4E55-8A71-44C334230C53}" srcId="{AF4CB6B0-510E-4DD9-AAA3-12A7258CC6E9}" destId="{AB49B89F-38DA-4E0A-8C3C-A2812E4CEC6D}" srcOrd="0" destOrd="0" parTransId="{CEC36D3C-A0EC-4026-94E7-E338A197C25B}" sibTransId="{FD72CDD3-0A6B-464E-BFB2-AF2E77AE0467}"/>
    <dgm:cxn modelId="{445A2FD3-805C-447B-9CFA-9F456085C156}" type="presOf" srcId="{AB49B89F-38DA-4E0A-8C3C-A2812E4CEC6D}" destId="{6B46C095-3275-44BD-800D-FF1B44499836}" srcOrd="0" destOrd="0" presId="urn:microsoft.com/office/officeart/2005/8/layout/chevron2"/>
    <dgm:cxn modelId="{C0E00763-3138-4AB7-AE5F-ABABCFC0D472}" type="presOf" srcId="{AF4CB6B0-510E-4DD9-AAA3-12A7258CC6E9}" destId="{611CF8DF-A02E-460F-AD21-69C2A591EE78}" srcOrd="0" destOrd="0" presId="urn:microsoft.com/office/officeart/2005/8/layout/chevron2"/>
    <dgm:cxn modelId="{557B7E6F-EEF2-4809-B839-84CA927442F0}" type="presOf" srcId="{8CC6015B-AFD1-4141-B99E-9F3029EA4514}" destId="{2C4B48FB-8E09-402D-B65A-ECA22D6EE46F}" srcOrd="0" destOrd="0" presId="urn:microsoft.com/office/officeart/2005/8/layout/chevron2"/>
    <dgm:cxn modelId="{33158924-1D64-4104-9218-D120F10CEE57}" srcId="{DA91ABE5-3CFE-48A1-9FAA-3B8D431C4A81}" destId="{1225EEDE-232E-477C-8D8F-353FFFE059D7}" srcOrd="0" destOrd="0" parTransId="{32D7AF9D-F0EF-40E0-A5DC-11922056592B}" sibTransId="{67D4F8F7-FF4B-4346-AD35-36F8C14D5466}"/>
    <dgm:cxn modelId="{8B9CDF92-32D6-438A-BA4D-85D9EE2097D0}" type="presOf" srcId="{B8629D36-5F6B-4CD0-8D3E-7821F2E7C412}" destId="{F13300F7-3FDA-4F14-84BD-4D5CA41F67D3}" srcOrd="0" destOrd="0" presId="urn:microsoft.com/office/officeart/2005/8/layout/chevron2"/>
    <dgm:cxn modelId="{A0A4ECC9-D8D7-47E8-A68D-AB477AAE051C}" srcId="{8CC6015B-AFD1-4141-B99E-9F3029EA4514}" destId="{DA91ABE5-3CFE-48A1-9FAA-3B8D431C4A81}" srcOrd="1" destOrd="0" parTransId="{F8ED8847-099C-4CDF-84AE-88866D1736F1}" sibTransId="{25BDAD19-3215-4C60-A401-F24366A84298}"/>
    <dgm:cxn modelId="{2B66E656-847F-43B2-8E15-0CC3A264E87E}" type="presParOf" srcId="{2C4B48FB-8E09-402D-B65A-ECA22D6EE46F}" destId="{9C4D71EA-A492-4D10-950C-9C2C173A245F}" srcOrd="0" destOrd="0" presId="urn:microsoft.com/office/officeart/2005/8/layout/chevron2"/>
    <dgm:cxn modelId="{DF15C74A-B7E8-4013-B777-1EAF232316C1}" type="presParOf" srcId="{9C4D71EA-A492-4D10-950C-9C2C173A245F}" destId="{611CF8DF-A02E-460F-AD21-69C2A591EE78}" srcOrd="0" destOrd="0" presId="urn:microsoft.com/office/officeart/2005/8/layout/chevron2"/>
    <dgm:cxn modelId="{89DC512F-EDC1-4D3F-B456-83A79E07D4F8}" type="presParOf" srcId="{9C4D71EA-A492-4D10-950C-9C2C173A245F}" destId="{6B46C095-3275-44BD-800D-FF1B44499836}" srcOrd="1" destOrd="0" presId="urn:microsoft.com/office/officeart/2005/8/layout/chevron2"/>
    <dgm:cxn modelId="{70246696-C357-48DA-AB85-B6C5C97D6CE8}" type="presParOf" srcId="{2C4B48FB-8E09-402D-B65A-ECA22D6EE46F}" destId="{C9C2F0EC-D902-431D-BD24-9CABF3C0AF0B}" srcOrd="1" destOrd="0" presId="urn:microsoft.com/office/officeart/2005/8/layout/chevron2"/>
    <dgm:cxn modelId="{D7EF685A-AAF7-4496-BB2D-98FE5767CCFD}" type="presParOf" srcId="{2C4B48FB-8E09-402D-B65A-ECA22D6EE46F}" destId="{38A9F07E-7813-4833-B126-3AEB22814D7C}" srcOrd="2" destOrd="0" presId="urn:microsoft.com/office/officeart/2005/8/layout/chevron2"/>
    <dgm:cxn modelId="{BDE3FBB9-E75D-426D-90AE-E6EA27A2B2A1}" type="presParOf" srcId="{38A9F07E-7813-4833-B126-3AEB22814D7C}" destId="{8BB89D93-4F5D-4D23-8719-EC1E5E670A7C}" srcOrd="0" destOrd="0" presId="urn:microsoft.com/office/officeart/2005/8/layout/chevron2"/>
    <dgm:cxn modelId="{A8E39D1E-5838-468A-B973-2AA6F7DC3CF6}" type="presParOf" srcId="{38A9F07E-7813-4833-B126-3AEB22814D7C}" destId="{38AD89C9-AC12-49F8-A9ED-C2BC28561248}" srcOrd="1" destOrd="0" presId="urn:microsoft.com/office/officeart/2005/8/layout/chevron2"/>
    <dgm:cxn modelId="{2F7DCA1E-31E7-469A-AF8C-1310597B438E}" type="presParOf" srcId="{2C4B48FB-8E09-402D-B65A-ECA22D6EE46F}" destId="{A7AAF878-7AF4-4374-9F60-2229CD64B679}" srcOrd="3" destOrd="0" presId="urn:microsoft.com/office/officeart/2005/8/layout/chevron2"/>
    <dgm:cxn modelId="{532197BD-FC45-48C6-A7F9-6F1B43089F02}" type="presParOf" srcId="{2C4B48FB-8E09-402D-B65A-ECA22D6EE46F}" destId="{7D714510-8D9C-4222-B26E-FBAAD32CD4FF}" srcOrd="4" destOrd="0" presId="urn:microsoft.com/office/officeart/2005/8/layout/chevron2"/>
    <dgm:cxn modelId="{E0399496-AD1E-4E99-96DC-013405D46198}" type="presParOf" srcId="{7D714510-8D9C-4222-B26E-FBAAD32CD4FF}" destId="{F13300F7-3FDA-4F14-84BD-4D5CA41F67D3}" srcOrd="0" destOrd="0" presId="urn:microsoft.com/office/officeart/2005/8/layout/chevron2"/>
    <dgm:cxn modelId="{5589399D-C785-4079-B884-C25FC17C2A7A}" type="presParOf" srcId="{7D714510-8D9C-4222-B26E-FBAAD32CD4FF}" destId="{292213FB-491D-487B-B0BA-DD91CFEFBCA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44E0CB-33E1-4B1B-B741-FE882FC2AC01}">
      <dsp:nvSpPr>
        <dsp:cNvPr id="0" name=""/>
        <dsp:cNvSpPr/>
      </dsp:nvSpPr>
      <dsp:spPr>
        <a:xfrm>
          <a:off x="4427" y="1455"/>
          <a:ext cx="9065476" cy="8472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rgbClr val="900F18"/>
              </a:solidFill>
            </a:rPr>
            <a:t>48% </a:t>
          </a:r>
          <a:r>
            <a:rPr lang="uk-UA" sz="2400" b="1" kern="1200" dirty="0" smtClean="0"/>
            <a:t>- готові у відповідь на порушення іншим студентом власної гідності відповісти так само, навіть радикально.</a:t>
          </a:r>
          <a:endParaRPr lang="ru-RU" sz="2400" b="1" kern="1200" dirty="0"/>
        </a:p>
      </dsp:txBody>
      <dsp:txXfrm>
        <a:off x="45786" y="42814"/>
        <a:ext cx="8982758" cy="764533"/>
      </dsp:txXfrm>
    </dsp:sp>
    <dsp:sp modelId="{4A38A3FA-4F42-4F27-A834-B090D88ECF64}">
      <dsp:nvSpPr>
        <dsp:cNvPr id="0" name=""/>
        <dsp:cNvSpPr/>
      </dsp:nvSpPr>
      <dsp:spPr>
        <a:xfrm>
          <a:off x="4427" y="891069"/>
          <a:ext cx="9065476" cy="8472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1" kern="1200" dirty="0" smtClean="0">
              <a:solidFill>
                <a:srgbClr val="900F18"/>
              </a:solidFill>
            </a:rPr>
            <a:t>16,5 % </a:t>
          </a:r>
          <a:r>
            <a:rPr lang="uk-UA" sz="2300" b="1" kern="1200" dirty="0" smtClean="0"/>
            <a:t>- вважають використання шпаргалок недостойним та негідним явищем</a:t>
          </a:r>
          <a:endParaRPr lang="ru-RU" sz="2300" b="1" kern="1200" dirty="0"/>
        </a:p>
      </dsp:txBody>
      <dsp:txXfrm>
        <a:off x="45786" y="932428"/>
        <a:ext cx="8982758" cy="764533"/>
      </dsp:txXfrm>
    </dsp:sp>
    <dsp:sp modelId="{B40F0074-9F40-4AA7-96CC-A1EB03388150}">
      <dsp:nvSpPr>
        <dsp:cNvPr id="0" name=""/>
        <dsp:cNvSpPr/>
      </dsp:nvSpPr>
      <dsp:spPr>
        <a:xfrm>
          <a:off x="4427" y="1780683"/>
          <a:ext cx="9065476" cy="8472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1" kern="1200" dirty="0" smtClean="0">
              <a:solidFill>
                <a:srgbClr val="900F18"/>
              </a:solidFill>
            </a:rPr>
            <a:t>68,5% </a:t>
          </a:r>
          <a:r>
            <a:rPr lang="uk-UA" sz="2100" b="1" kern="1200" dirty="0" smtClean="0"/>
            <a:t>- вважають, що </a:t>
          </a:r>
          <a:r>
            <a:rPr lang="uk-UA" sz="2100" b="1" kern="1200" dirty="0" err="1" smtClean="0"/>
            <a:t>обов</a:t>
          </a:r>
          <a:r>
            <a:rPr lang="en-US" sz="2100" b="1" kern="1200" dirty="0" smtClean="0"/>
            <a:t>’</a:t>
          </a:r>
          <a:r>
            <a:rPr lang="uk-UA" sz="2100" b="1" kern="1200" dirty="0" err="1" smtClean="0"/>
            <a:t>язково</a:t>
          </a:r>
          <a:r>
            <a:rPr lang="uk-UA" sz="2100" b="1" kern="1200" dirty="0" smtClean="0"/>
            <a:t> потрібно робити посилання в текстах рефератів та письмових робіт на джерела </a:t>
          </a:r>
          <a:endParaRPr lang="ru-RU" sz="2100" b="1" kern="1200" dirty="0"/>
        </a:p>
      </dsp:txBody>
      <dsp:txXfrm>
        <a:off x="45786" y="1822042"/>
        <a:ext cx="8982758" cy="764533"/>
      </dsp:txXfrm>
    </dsp:sp>
    <dsp:sp modelId="{A57E4CDE-5A15-4129-BC99-C690888D6C0C}">
      <dsp:nvSpPr>
        <dsp:cNvPr id="0" name=""/>
        <dsp:cNvSpPr/>
      </dsp:nvSpPr>
      <dsp:spPr>
        <a:xfrm>
          <a:off x="4427" y="2670297"/>
          <a:ext cx="9065476" cy="8472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rgbClr val="900F18"/>
              </a:solidFill>
            </a:rPr>
            <a:t>47,3 % </a:t>
          </a:r>
          <a:r>
            <a:rPr lang="uk-UA" sz="2000" b="1" kern="1200" dirty="0" smtClean="0"/>
            <a:t>– вважають, що староста має вчитися на рівні з усіма та не використовувати власну статусну позицію на екзаменах та під час навчання</a:t>
          </a:r>
          <a:endParaRPr lang="ru-RU" sz="2000" b="1" kern="1200" dirty="0"/>
        </a:p>
      </dsp:txBody>
      <dsp:txXfrm>
        <a:off x="45786" y="2711656"/>
        <a:ext cx="8982758" cy="764533"/>
      </dsp:txXfrm>
    </dsp:sp>
    <dsp:sp modelId="{E450A7A1-AE5E-4D07-A90A-2EA1AC88A84D}">
      <dsp:nvSpPr>
        <dsp:cNvPr id="0" name=""/>
        <dsp:cNvSpPr/>
      </dsp:nvSpPr>
      <dsp:spPr>
        <a:xfrm>
          <a:off x="4427" y="3559911"/>
          <a:ext cx="9065476" cy="8472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b="1" kern="1200" dirty="0" smtClean="0">
              <a:solidFill>
                <a:srgbClr val="900F18"/>
              </a:solidFill>
            </a:rPr>
            <a:t>28% </a:t>
          </a:r>
          <a:r>
            <a:rPr lang="uk-UA" sz="1900" b="1" kern="1200" dirty="0" smtClean="0"/>
            <a:t>- вважають, що за відсутності необхідних знань, пропуску занять доцільно звернутися до викладача з проханням дати більш спрощені відповіді на екзамен, щоб отримати позитивну оцінку.</a:t>
          </a:r>
          <a:endParaRPr lang="ru-RU" sz="1900" b="1" kern="1200" dirty="0"/>
        </a:p>
      </dsp:txBody>
      <dsp:txXfrm>
        <a:off x="45786" y="3601270"/>
        <a:ext cx="8982758" cy="764533"/>
      </dsp:txXfrm>
    </dsp:sp>
    <dsp:sp modelId="{AFC63488-E086-4501-B4BE-F00BE3B76758}">
      <dsp:nvSpPr>
        <dsp:cNvPr id="0" name=""/>
        <dsp:cNvSpPr/>
      </dsp:nvSpPr>
      <dsp:spPr>
        <a:xfrm>
          <a:off x="4427" y="4449526"/>
          <a:ext cx="9065476" cy="8472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b="1" kern="1200" dirty="0" smtClean="0">
              <a:solidFill>
                <a:srgbClr val="900F18"/>
              </a:solidFill>
            </a:rPr>
            <a:t>46% </a:t>
          </a:r>
          <a:r>
            <a:rPr lang="uk-UA" sz="2500" b="1" kern="1200" dirty="0" smtClean="0"/>
            <a:t>- не вважають за доцільне надавати винагороду за добровільну допомогу під час письмових завдань</a:t>
          </a:r>
          <a:endParaRPr lang="ru-RU" sz="2500" b="1" kern="1200" dirty="0"/>
        </a:p>
      </dsp:txBody>
      <dsp:txXfrm>
        <a:off x="45786" y="4490885"/>
        <a:ext cx="8982758" cy="7645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7393E5-5897-4F36-A9C9-A0915B10355D}">
      <dsp:nvSpPr>
        <dsp:cNvPr id="0" name=""/>
        <dsp:cNvSpPr/>
      </dsp:nvSpPr>
      <dsp:spPr>
        <a:xfrm rot="5400000">
          <a:off x="-201428" y="202985"/>
          <a:ext cx="1342859" cy="94000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Крок 1</a:t>
          </a:r>
          <a:endParaRPr lang="ru-RU" sz="2400" kern="1200" dirty="0"/>
        </a:p>
      </dsp:txBody>
      <dsp:txXfrm rot="-5400000">
        <a:off x="2" y="471557"/>
        <a:ext cx="940001" cy="402858"/>
      </dsp:txXfrm>
    </dsp:sp>
    <dsp:sp modelId="{CDE6A074-733D-47D9-87BB-D82DDB347A7E}">
      <dsp:nvSpPr>
        <dsp:cNvPr id="0" name=""/>
        <dsp:cNvSpPr/>
      </dsp:nvSpPr>
      <dsp:spPr>
        <a:xfrm rot="5400000">
          <a:off x="4152853" y="-3211295"/>
          <a:ext cx="872858" cy="72985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/>
            <a:t>Створення організаційної групи для реалізації </a:t>
          </a:r>
          <a:r>
            <a:rPr lang="uk-UA" sz="1800" kern="1200" dirty="0" err="1" smtClean="0"/>
            <a:t>проєкту</a:t>
          </a:r>
          <a:r>
            <a:rPr lang="uk-UA" sz="1800" kern="1200" dirty="0" smtClean="0"/>
            <a:t> </a:t>
          </a:r>
          <a:endParaRPr lang="ru-RU" sz="1800" kern="1200" dirty="0"/>
        </a:p>
      </dsp:txBody>
      <dsp:txXfrm rot="-5400000">
        <a:off x="940002" y="44165"/>
        <a:ext cx="7255953" cy="787640"/>
      </dsp:txXfrm>
    </dsp:sp>
    <dsp:sp modelId="{014B0AB5-0B86-499B-8CB6-CB28FBE8203E}">
      <dsp:nvSpPr>
        <dsp:cNvPr id="0" name=""/>
        <dsp:cNvSpPr/>
      </dsp:nvSpPr>
      <dsp:spPr>
        <a:xfrm rot="5400000">
          <a:off x="-201428" y="1400154"/>
          <a:ext cx="1342859" cy="94000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Крок 2</a:t>
          </a:r>
          <a:endParaRPr lang="ru-RU" sz="2400" kern="1200" dirty="0"/>
        </a:p>
      </dsp:txBody>
      <dsp:txXfrm rot="-5400000">
        <a:off x="2" y="1668726"/>
        <a:ext cx="940001" cy="402858"/>
      </dsp:txXfrm>
    </dsp:sp>
    <dsp:sp modelId="{59ADA306-E1E6-4610-A071-33762FFC854F}">
      <dsp:nvSpPr>
        <dsp:cNvPr id="0" name=""/>
        <dsp:cNvSpPr/>
      </dsp:nvSpPr>
      <dsp:spPr>
        <a:xfrm rot="5400000">
          <a:off x="4152853" y="-2014126"/>
          <a:ext cx="872858" cy="72985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/>
            <a:t>Формування тем для майстер-класів та зустрічей, організувати менторську роботу «</a:t>
          </a:r>
          <a:r>
            <a:rPr lang="uk-UA" sz="1800" b="1" kern="1200" dirty="0" smtClean="0">
              <a:solidFill>
                <a:srgbClr val="00C6BB"/>
              </a:solidFill>
            </a:rPr>
            <a:t>Курс Агентів змін</a:t>
          </a:r>
          <a:r>
            <a:rPr lang="uk-UA" sz="1800" kern="1200" dirty="0" smtClean="0"/>
            <a:t>», початок популяризації </a:t>
          </a:r>
          <a:r>
            <a:rPr lang="uk-UA" sz="1800" kern="1200" dirty="0" err="1" smtClean="0"/>
            <a:t>проєкту</a:t>
          </a:r>
          <a:r>
            <a:rPr lang="uk-UA" sz="1800" kern="1200" dirty="0" smtClean="0"/>
            <a:t> в соціальних мережах (</a:t>
          </a:r>
          <a:r>
            <a:rPr lang="en-US" sz="1800" kern="1200" dirty="0" smtClean="0"/>
            <a:t>Facebook</a:t>
          </a:r>
          <a:r>
            <a:rPr lang="uk-UA" sz="1800" kern="1200" dirty="0" smtClean="0"/>
            <a:t>, </a:t>
          </a:r>
          <a:r>
            <a:rPr lang="en-US" sz="1800" kern="1200" dirty="0" smtClean="0"/>
            <a:t>Instagram</a:t>
          </a:r>
          <a:r>
            <a:rPr lang="uk-UA" sz="1800" kern="1200" dirty="0" smtClean="0"/>
            <a:t>, </a:t>
          </a:r>
          <a:r>
            <a:rPr lang="en-US" sz="1800" kern="1200" dirty="0" smtClean="0"/>
            <a:t>Telegram</a:t>
          </a:r>
          <a:r>
            <a:rPr lang="uk-UA" sz="1800" kern="1200" dirty="0" smtClean="0"/>
            <a:t>) </a:t>
          </a:r>
          <a:endParaRPr lang="ru-RU" sz="1800" kern="1200" dirty="0"/>
        </a:p>
      </dsp:txBody>
      <dsp:txXfrm rot="-5400000">
        <a:off x="940002" y="1241334"/>
        <a:ext cx="7255953" cy="787640"/>
      </dsp:txXfrm>
    </dsp:sp>
    <dsp:sp modelId="{2308A8AE-2A0B-4858-AAA3-A2EECA333DE2}">
      <dsp:nvSpPr>
        <dsp:cNvPr id="0" name=""/>
        <dsp:cNvSpPr/>
      </dsp:nvSpPr>
      <dsp:spPr>
        <a:xfrm rot="5400000">
          <a:off x="-201428" y="2597323"/>
          <a:ext cx="1342859" cy="94000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Крок 3</a:t>
          </a:r>
          <a:endParaRPr lang="ru-RU" sz="2400" kern="1200" dirty="0"/>
        </a:p>
      </dsp:txBody>
      <dsp:txXfrm rot="-5400000">
        <a:off x="2" y="2865895"/>
        <a:ext cx="940001" cy="402858"/>
      </dsp:txXfrm>
    </dsp:sp>
    <dsp:sp modelId="{DC57678A-8C0E-47A7-9853-65534083B012}">
      <dsp:nvSpPr>
        <dsp:cNvPr id="0" name=""/>
        <dsp:cNvSpPr/>
      </dsp:nvSpPr>
      <dsp:spPr>
        <a:xfrm rot="5400000">
          <a:off x="4152853" y="-816957"/>
          <a:ext cx="872858" cy="72985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/>
            <a:t>Відкриття ШАД – </a:t>
          </a:r>
          <a:r>
            <a:rPr lang="uk-UA" sz="1800" b="1" kern="1200" dirty="0" smtClean="0"/>
            <a:t>грудень 2019 р. </a:t>
          </a:r>
          <a:endParaRPr lang="ru-RU" sz="1800" kern="1200" dirty="0"/>
        </a:p>
      </dsp:txBody>
      <dsp:txXfrm rot="-5400000">
        <a:off x="940002" y="2438503"/>
        <a:ext cx="7255953" cy="787640"/>
      </dsp:txXfrm>
    </dsp:sp>
    <dsp:sp modelId="{4385DDD3-220F-4619-8C60-F85EC6C610C1}">
      <dsp:nvSpPr>
        <dsp:cNvPr id="0" name=""/>
        <dsp:cNvSpPr/>
      </dsp:nvSpPr>
      <dsp:spPr>
        <a:xfrm rot="5400000">
          <a:off x="-201428" y="3794492"/>
          <a:ext cx="1342859" cy="94000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 rot="-5400000">
        <a:off x="2" y="4063064"/>
        <a:ext cx="940001" cy="402858"/>
      </dsp:txXfrm>
    </dsp:sp>
    <dsp:sp modelId="{90FEFAA1-E4D8-48DB-B457-184940579474}">
      <dsp:nvSpPr>
        <dsp:cNvPr id="0" name=""/>
        <dsp:cNvSpPr/>
      </dsp:nvSpPr>
      <dsp:spPr>
        <a:xfrm rot="5400000">
          <a:off x="4152853" y="380211"/>
          <a:ext cx="872858" cy="72985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1CF8DF-A02E-460F-AD21-69C2A591EE78}">
      <dsp:nvSpPr>
        <dsp:cNvPr id="0" name=""/>
        <dsp:cNvSpPr/>
      </dsp:nvSpPr>
      <dsp:spPr>
        <a:xfrm rot="5400000">
          <a:off x="-222646" y="223826"/>
          <a:ext cx="1484312" cy="103901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 smtClean="0"/>
            <a:t>Крок 5</a:t>
          </a:r>
          <a:endParaRPr lang="ru-RU" sz="2600" kern="1200" dirty="0"/>
        </a:p>
      </dsp:txBody>
      <dsp:txXfrm rot="-5400000">
        <a:off x="1" y="520688"/>
        <a:ext cx="1039018" cy="445294"/>
      </dsp:txXfrm>
    </dsp:sp>
    <dsp:sp modelId="{6B46C095-3275-44BD-800D-FF1B44499836}">
      <dsp:nvSpPr>
        <dsp:cNvPr id="0" name=""/>
        <dsp:cNvSpPr/>
      </dsp:nvSpPr>
      <dsp:spPr>
        <a:xfrm rot="5400000">
          <a:off x="4313016" y="-3272817"/>
          <a:ext cx="964803" cy="751279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600" kern="1200" dirty="0" smtClean="0"/>
            <a:t>Практичні заняття із запрошеними спікерами, тематичні заходи у структурних підрозділах </a:t>
          </a:r>
          <a:endParaRPr lang="ru-RU" sz="2600" kern="1200" dirty="0"/>
        </a:p>
      </dsp:txBody>
      <dsp:txXfrm rot="-5400000">
        <a:off x="1039019" y="48278"/>
        <a:ext cx="7465700" cy="870607"/>
      </dsp:txXfrm>
    </dsp:sp>
    <dsp:sp modelId="{8BB89D93-4F5D-4D23-8719-EC1E5E670A7C}">
      <dsp:nvSpPr>
        <dsp:cNvPr id="0" name=""/>
        <dsp:cNvSpPr/>
      </dsp:nvSpPr>
      <dsp:spPr>
        <a:xfrm rot="5400000">
          <a:off x="-222646" y="1512490"/>
          <a:ext cx="1484312" cy="103901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 smtClean="0"/>
            <a:t>Крок 6</a:t>
          </a:r>
          <a:endParaRPr lang="ru-RU" sz="2600" kern="1200" dirty="0"/>
        </a:p>
      </dsp:txBody>
      <dsp:txXfrm rot="-5400000">
        <a:off x="1" y="1809352"/>
        <a:ext cx="1039018" cy="445294"/>
      </dsp:txXfrm>
    </dsp:sp>
    <dsp:sp modelId="{38AD89C9-AC12-49F8-A9ED-C2BC28561248}">
      <dsp:nvSpPr>
        <dsp:cNvPr id="0" name=""/>
        <dsp:cNvSpPr/>
      </dsp:nvSpPr>
      <dsp:spPr>
        <a:xfrm rot="5400000">
          <a:off x="4313016" y="-1984153"/>
          <a:ext cx="964803" cy="751279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600" kern="1200" dirty="0" smtClean="0"/>
            <a:t>Анкета </a:t>
          </a:r>
          <a:r>
            <a:rPr lang="uk-UA" sz="2600" kern="1200" dirty="0" err="1" smtClean="0"/>
            <a:t>зворотнього</a:t>
          </a:r>
          <a:r>
            <a:rPr lang="uk-UA" sz="2600" kern="1200" dirty="0" smtClean="0"/>
            <a:t> зв’язку </a:t>
          </a:r>
          <a:endParaRPr lang="ru-RU" sz="2600" kern="1200" dirty="0"/>
        </a:p>
      </dsp:txBody>
      <dsp:txXfrm rot="-5400000">
        <a:off x="1039019" y="1336942"/>
        <a:ext cx="7465700" cy="870607"/>
      </dsp:txXfrm>
    </dsp:sp>
    <dsp:sp modelId="{F13300F7-3FDA-4F14-84BD-4D5CA41F67D3}">
      <dsp:nvSpPr>
        <dsp:cNvPr id="0" name=""/>
        <dsp:cNvSpPr/>
      </dsp:nvSpPr>
      <dsp:spPr>
        <a:xfrm rot="5400000">
          <a:off x="-222646" y="2801154"/>
          <a:ext cx="1484312" cy="103901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 smtClean="0"/>
            <a:t>Крок 7</a:t>
          </a:r>
          <a:endParaRPr lang="ru-RU" sz="2600" kern="1200" dirty="0"/>
        </a:p>
      </dsp:txBody>
      <dsp:txXfrm rot="-5400000">
        <a:off x="1" y="3098016"/>
        <a:ext cx="1039018" cy="445294"/>
      </dsp:txXfrm>
    </dsp:sp>
    <dsp:sp modelId="{292213FB-491D-487B-B0BA-DD91CFEFBCAC}">
      <dsp:nvSpPr>
        <dsp:cNvPr id="0" name=""/>
        <dsp:cNvSpPr/>
      </dsp:nvSpPr>
      <dsp:spPr>
        <a:xfrm rot="5400000">
          <a:off x="4313016" y="-695490"/>
          <a:ext cx="964803" cy="751279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600" kern="1200" dirty="0" smtClean="0"/>
            <a:t>Підбиття підсумків, випуск «Агентів змін» </a:t>
          </a:r>
          <a:endParaRPr lang="ru-RU" sz="2600" kern="1200" dirty="0"/>
        </a:p>
      </dsp:txBody>
      <dsp:txXfrm rot="-5400000">
        <a:off x="1039019" y="2625605"/>
        <a:ext cx="7465700" cy="8706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393861-A8B2-4530-B5AB-70F20F11B715}" type="datetimeFigureOut">
              <a:rPr lang="uk-UA" smtClean="0"/>
              <a:pPr/>
              <a:t>20.03.2020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20F1AF-F046-491A-83EE-AFCB36CA5E5A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9602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3FA42D-5D17-426A-BDB2-7BF3AA4480FA}" type="datetimeFigureOut">
              <a:rPr lang="uk-UA" smtClean="0"/>
              <a:pPr/>
              <a:t>20.03.2020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E32DCA-BC52-4FB1-B458-3F6B5BF8894E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93861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32DCA-BC52-4FB1-B458-3F6B5BF8894E}" type="slidenum">
              <a:rPr lang="uk-UA" smtClean="0"/>
              <a:pPr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26020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5077083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7501" y="1449152"/>
            <a:ext cx="7929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uk-UA" dirty="0"/>
              <a:t>Назва презентації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7501" y="5280847"/>
            <a:ext cx="7929000" cy="434974"/>
          </a:xfrm>
        </p:spPr>
        <p:txBody>
          <a:bodyPr anchor="t"/>
          <a:lstStyle>
            <a:lvl1pPr marL="4308475" indent="0" algn="l">
              <a:buNone/>
              <a:defRPr>
                <a:solidFill>
                  <a:schemeClr val="tx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dirty="0"/>
              <a:t>ПІБ доповідача, посада</a:t>
            </a: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804"/>
            <a:ext cx="9144000" cy="1616273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7000969" y="6362644"/>
            <a:ext cx="1007780" cy="365125"/>
          </a:xfrm>
        </p:spPr>
        <p:txBody>
          <a:bodyPr/>
          <a:lstStyle/>
          <a:p>
            <a:fld id="{EFBCECC3-9C9F-4A5A-BED8-707FA03E36DD}" type="datetime1">
              <a:rPr lang="uk-UA" smtClean="0"/>
              <a:t>20.03.2020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4814" y="6367535"/>
            <a:ext cx="6483240" cy="3651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ПІБ доповідача, посада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8750" y="6237170"/>
            <a:ext cx="796616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" y="54000"/>
            <a:ext cx="945475" cy="11550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якую за уваг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9770"/>
            <a:ext cx="9144000" cy="16162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" y="54000"/>
            <a:ext cx="945475" cy="115504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197590" y="3220868"/>
            <a:ext cx="6737370" cy="87361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z="4400" b="0" dirty="0" err="1"/>
              <a:t>Дякую</a:t>
            </a:r>
            <a:r>
              <a:rPr lang="ru-RU" sz="4400" b="0" dirty="0"/>
              <a:t> за </a:t>
            </a:r>
            <a:r>
              <a:rPr lang="ru-RU" sz="4400" b="0" dirty="0" err="1"/>
              <a:t>увагу</a:t>
            </a:r>
            <a:r>
              <a:rPr lang="ru-RU" sz="4400" b="0" dirty="0"/>
              <a:t>!</a:t>
            </a:r>
            <a:endParaRPr lang="uk-UA" sz="4400" b="0" dirty="0"/>
          </a:p>
        </p:txBody>
      </p:sp>
    </p:spTree>
    <p:extLst>
      <p:ext uri="{BB962C8B-B14F-4D97-AF65-F5344CB8AC3E}">
        <p14:creationId xmlns:p14="http://schemas.microsoft.com/office/powerpoint/2010/main" val="3748477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7270" y="447188"/>
            <a:ext cx="7359230" cy="97045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4036" y="2222287"/>
            <a:ext cx="7915931" cy="363651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7D89B-3BB8-4679-A197-5BFF66E93E58}" type="datetime1">
              <a:rPr lang="uk-UA" smtClean="0"/>
              <a:t>20.03.2020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ПІБ доповідача, посада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" y="54000"/>
            <a:ext cx="945475" cy="11550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6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501" y="2951396"/>
            <a:ext cx="7921064" cy="1468800"/>
          </a:xfrm>
        </p:spPr>
        <p:txBody>
          <a:bodyPr anchor="b"/>
          <a:lstStyle>
            <a:lvl1pPr algn="ctr">
              <a:defRPr sz="4800" b="1" cap="none"/>
            </a:lvl1pPr>
          </a:lstStyle>
          <a:p>
            <a:r>
              <a:rPr lang="uk-UA" dirty="0"/>
              <a:t>Заголовок розділу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501" y="5281206"/>
            <a:ext cx="7921064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12A09-6336-4CC0-B704-BE074018A4D8}" type="datetime1">
              <a:rPr lang="uk-UA" smtClean="0"/>
              <a:t>20.03.2020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ПІБ доповідача, посада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303"/>
            <a:ext cx="9144000" cy="16162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" y="54000"/>
            <a:ext cx="945475" cy="11550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7270" y="447188"/>
            <a:ext cx="7359229" cy="97045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4036" y="2222292"/>
            <a:ext cx="3889405" cy="363876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64" y="2222287"/>
            <a:ext cx="3895937" cy="363876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1CA28-70DC-4C01-BF71-5EA7E7EB8EC9}" type="datetime1">
              <a:rPr lang="uk-UA" smtClean="0"/>
              <a:t>20.03.2020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ПІБ доповідача, посада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" y="54000"/>
            <a:ext cx="945475" cy="11550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7270" y="447188"/>
            <a:ext cx="7359230" cy="9704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048" y="2174875"/>
            <a:ext cx="389239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800" b="1">
                <a:solidFill>
                  <a:schemeClr val="accent1">
                    <a:lumMod val="5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047" y="2751143"/>
            <a:ext cx="3892392" cy="3109913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64" y="2174875"/>
            <a:ext cx="389593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800" b="1">
                <a:solidFill>
                  <a:schemeClr val="accent1">
                    <a:lumMod val="5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64" y="2751143"/>
            <a:ext cx="3895937" cy="3109913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4CD7-2223-44E5-A988-BD23A24966B7}" type="datetime1">
              <a:rPr lang="uk-UA" smtClean="0"/>
              <a:t>20.03.2020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ПІБ доповідача, посада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" y="54000"/>
            <a:ext cx="945475" cy="11550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7270" y="447188"/>
            <a:ext cx="7359230" cy="97045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01C5B-E6F8-4777-81C7-3DCF0A75AC65}" type="datetime1">
              <a:rPr lang="uk-UA" smtClean="0"/>
              <a:t>20.03.2020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ПІБ доповідача, посада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" y="54000"/>
            <a:ext cx="945475" cy="11550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80300-2B48-4C43-AE3C-EC76D80D3008}" type="datetime1">
              <a:rPr lang="uk-UA" smtClean="0"/>
              <a:t>20.03.2020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ПІБ доповідача, посада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" y="54000"/>
            <a:ext cx="945475" cy="11550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501" y="4800600"/>
            <a:ext cx="7921064" cy="566738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9144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7501" y="5367338"/>
            <a:ext cx="7921064" cy="49371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1ABAE-BC60-4BAF-B0FF-00DC40E81C5E}" type="datetime1">
              <a:rPr lang="uk-UA" smtClean="0"/>
              <a:t>20.03.2020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ПІБ доповідача, посада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0" y="54000"/>
            <a:ext cx="1070450" cy="13077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048" y="727527"/>
            <a:ext cx="3639741" cy="1617163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573588" y="0"/>
            <a:ext cx="4570412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1048" y="2344684"/>
            <a:ext cx="3639741" cy="3516365"/>
          </a:xfrm>
        </p:spPr>
        <p:txBody>
          <a:bodyPr anchor="t">
            <a:normAutofit/>
          </a:bodyPr>
          <a:lstStyle>
            <a:lvl1pPr marL="0" indent="0">
              <a:buNone/>
              <a:defRPr sz="2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914360" y="6405507"/>
            <a:ext cx="732659" cy="365125"/>
          </a:xfrm>
        </p:spPr>
        <p:txBody>
          <a:bodyPr/>
          <a:lstStyle/>
          <a:p>
            <a:fld id="{0494AF85-5BDE-44DA-A929-3B8C031CEA08}" type="datetime1">
              <a:rPr lang="uk-UA" smtClean="0"/>
              <a:t>20.03.2020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2797" y="6405507"/>
            <a:ext cx="2471560" cy="365125"/>
          </a:xfrm>
        </p:spPr>
        <p:txBody>
          <a:bodyPr/>
          <a:lstStyle/>
          <a:p>
            <a:r>
              <a:rPr lang="ru-RU"/>
              <a:t>ПІБ доповідача, посада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647017" y="6280033"/>
            <a:ext cx="796616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0" y="54000"/>
            <a:ext cx="1070450" cy="1307716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44600" y="447188"/>
            <a:ext cx="7291900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uk-UA" dirty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500" y="2184404"/>
            <a:ext cx="7922464" cy="367439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uk-UA" dirty="0"/>
              <a:t>Зразок тексту</a:t>
            </a:r>
          </a:p>
          <a:p>
            <a:pPr lvl="1"/>
            <a:r>
              <a:rPr lang="uk-UA" dirty="0"/>
              <a:t>Другий рівень</a:t>
            </a:r>
          </a:p>
          <a:p>
            <a:pPr lvl="2"/>
            <a:r>
              <a:rPr lang="uk-UA" dirty="0"/>
              <a:t>Третій рівень</a:t>
            </a:r>
          </a:p>
          <a:p>
            <a:pPr lvl="3"/>
            <a:r>
              <a:rPr lang="uk-UA" dirty="0"/>
              <a:t>Четвертий рівень</a:t>
            </a:r>
          </a:p>
          <a:p>
            <a:pPr lvl="4"/>
            <a:r>
              <a:rPr lang="uk-UA" dirty="0"/>
              <a:t>П'ятий рівень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814" y="6367535"/>
            <a:ext cx="648324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ru-RU"/>
              <a:t>ПІБ доповідача, посада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00969" y="6362644"/>
            <a:ext cx="100778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7E0470AC-149C-4EE0-AA3C-4745CBAC183F}" type="datetime1">
              <a:rPr lang="uk-UA" smtClean="0"/>
              <a:t>20.03.2020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08750" y="6237170"/>
            <a:ext cx="796616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Пряма сполучна лінія 8"/>
          <p:cNvCxnSpPr/>
          <p:nvPr userDrawn="1"/>
        </p:nvCxnSpPr>
        <p:spPr>
          <a:xfrm>
            <a:off x="135924" y="6502685"/>
            <a:ext cx="90080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" y="54000"/>
            <a:ext cx="945475" cy="11550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63" r:id="rId9"/>
    <p:sldLayoutId id="2147483667" r:id="rId10"/>
  </p:sldLayoutIdLst>
  <p:hf sldNum="0" hdr="0"/>
  <p:txStyles>
    <p:titleStyle>
      <a:lvl1pPr algn="ctr" defTabSz="457189" rtl="0" eaLnBrk="1" latinLnBrk="0" hangingPunct="1">
        <a:spcBef>
          <a:spcPct val="0"/>
        </a:spcBef>
        <a:buNone/>
        <a:defRPr sz="4000" b="1" kern="1200">
          <a:solidFill>
            <a:srgbClr val="002220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91" indent="-342891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399940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799930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599910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7817" y="1673741"/>
            <a:ext cx="7929000" cy="2971051"/>
          </a:xfrm>
        </p:spPr>
        <p:txBody>
          <a:bodyPr/>
          <a:lstStyle/>
          <a:p>
            <a:r>
              <a:rPr lang="uk-UA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Школа академічної </a:t>
            </a:r>
            <a:r>
              <a:rPr lang="uk-U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доброчесності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86396" y="5064277"/>
            <a:ext cx="8680878" cy="1336521"/>
          </a:xfrm>
        </p:spPr>
        <p:txBody>
          <a:bodyPr>
            <a:noAutofit/>
          </a:bodyPr>
          <a:lstStyle/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Шахова Оксана</a:t>
            </a:r>
            <a:endParaRPr lang="uk-UA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Корженівська</a:t>
            </a:r>
            <a:r>
              <a:rPr lang="uk-UA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Вікторія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Любарець</a:t>
            </a:r>
            <a:r>
              <a:rPr lang="uk-UA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Діана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0700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9045B897-79EC-4FF7-B931-8378CF6A5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01C5B-E6F8-4777-81C7-3DCF0A75AC65}" type="datetime1">
              <a:rPr lang="uk-UA" smtClean="0"/>
              <a:t>20.03.2020</a:t>
            </a:fld>
            <a:endParaRPr lang="en-US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1CC762E-9EF5-4AE1-8500-271225F6A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ПІБ доповідача, посада</a:t>
            </a:r>
            <a:endParaRPr lang="en-US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73136" y="0"/>
            <a:ext cx="806765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 err="1">
                <a:solidFill>
                  <a:srgbClr val="1BAD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Планування</a:t>
            </a:r>
            <a:r>
              <a:rPr lang="ru-RU" sz="6000" b="1" dirty="0">
                <a:solidFill>
                  <a:srgbClr val="1BAD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6000" b="1" dirty="0" err="1" smtClean="0">
                <a:solidFill>
                  <a:srgbClr val="1BAD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проєкту</a:t>
            </a:r>
            <a:endParaRPr lang="ru-RU" sz="6000" b="1" dirty="0">
              <a:latin typeface="+mj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22578" y="849896"/>
            <a:ext cx="3656194" cy="752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algn="just">
              <a:lnSpc>
                <a:spcPct val="150000"/>
              </a:lnSpc>
              <a:spcAft>
                <a:spcPts val="1000"/>
              </a:spcAft>
            </a:pPr>
            <a:r>
              <a:rPr lang="uk-UA" sz="3200" b="1" u="sng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НЕВИКОНАНЕ: </a:t>
            </a:r>
            <a:endParaRPr lang="ru-RU" sz="3200" u="sng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4127923907"/>
              </p:ext>
            </p:extLst>
          </p:nvPr>
        </p:nvGraphicFramePr>
        <p:xfrm>
          <a:off x="191588" y="1865559"/>
          <a:ext cx="8551817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25299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BFA2C-7A33-4FBC-A257-EE5216AF8EB8}" type="datetime1">
              <a:rPr lang="uk-UA" smtClean="0"/>
              <a:pPr/>
              <a:t>20.03.2020</a:t>
            </a:fld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14400" y="76864"/>
            <a:ext cx="7924801" cy="1617663"/>
          </a:xfrm>
        </p:spPr>
        <p:txBody>
          <a:bodyPr>
            <a:noAutofit/>
          </a:bodyPr>
          <a:lstStyle/>
          <a:p>
            <a:pPr algn="ctr"/>
            <a:r>
              <a:rPr lang="uk-UA" sz="5400" dirty="0" err="1" smtClean="0">
                <a:solidFill>
                  <a:schemeClr val="accent1">
                    <a:lumMod val="75000"/>
                  </a:schemeClr>
                </a:solidFill>
              </a:rPr>
              <a:t>Проєкт</a:t>
            </a:r>
            <a:r>
              <a:rPr lang="uk-UA" sz="5400" dirty="0" smtClean="0">
                <a:solidFill>
                  <a:schemeClr val="accent1">
                    <a:lumMod val="75000"/>
                  </a:schemeClr>
                </a:solidFill>
              </a:rPr>
              <a:t> «Руйнівники легенд»</a:t>
            </a:r>
            <a:endParaRPr lang="ru-RU" sz="5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type="body" sz="half" idx="4294967295"/>
          </p:nvPr>
        </p:nvSpPr>
        <p:spPr>
          <a:xfrm>
            <a:off x="200296" y="1541418"/>
            <a:ext cx="5068390" cy="5116683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q"/>
            </a:pPr>
            <a:r>
              <a:rPr lang="uk-UA" sz="2400" b="1" dirty="0" smtClean="0"/>
              <a:t>Опитування студентів першого курсу  ФПМВ</a:t>
            </a:r>
          </a:p>
          <a:p>
            <a:pPr>
              <a:buFont typeface="Wingdings" pitchFamily="2" charset="2"/>
              <a:buChar char="q"/>
            </a:pPr>
            <a:r>
              <a:rPr lang="uk-UA" sz="2400" b="1" dirty="0" smtClean="0"/>
              <a:t>Обробка та аналіз результатів опитування </a:t>
            </a:r>
          </a:p>
          <a:p>
            <a:pPr>
              <a:buFont typeface="Wingdings" pitchFamily="2" charset="2"/>
              <a:buChar char="q"/>
            </a:pPr>
            <a:r>
              <a:rPr lang="uk-UA" sz="2400" b="1" dirty="0" smtClean="0"/>
              <a:t>Активна робота щодо поліпшення знань та розуміння суті академічної доброчесності:</a:t>
            </a:r>
          </a:p>
          <a:p>
            <a:r>
              <a:rPr lang="uk-UA" sz="2000" i="1" dirty="0" smtClean="0"/>
              <a:t>Опитування в </a:t>
            </a:r>
            <a:r>
              <a:rPr lang="uk-UA" sz="2000" i="1" dirty="0" err="1" smtClean="0"/>
              <a:t>Інстаграмі</a:t>
            </a:r>
            <a:r>
              <a:rPr lang="uk-UA" sz="2000" i="1" dirty="0" smtClean="0"/>
              <a:t> “Академічна доброчесність – це…” </a:t>
            </a:r>
          </a:p>
          <a:p>
            <a:r>
              <a:rPr lang="uk-UA" sz="2000" i="1" dirty="0" smtClean="0"/>
              <a:t>Створення креативного відео-ролика про академічну доброчесність на ФПМВ </a:t>
            </a:r>
          </a:p>
          <a:p>
            <a:r>
              <a:rPr lang="uk-UA" sz="2000" dirty="0"/>
              <a:t>Оприлюднення в </a:t>
            </a:r>
            <a:r>
              <a:rPr lang="uk-UA" sz="2000" dirty="0" err="1"/>
              <a:t>соцмережах</a:t>
            </a:r>
            <a:r>
              <a:rPr lang="uk-UA" sz="2000" dirty="0"/>
              <a:t> відео «Академічна доброчесність: руйнівники легенд»</a:t>
            </a:r>
          </a:p>
          <a:p>
            <a:r>
              <a:rPr lang="uk-UA" sz="2000" dirty="0"/>
              <a:t>Інформаційні плакати на ФПМВ</a:t>
            </a:r>
            <a:endParaRPr lang="uk-UA" sz="2000" i="1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2465" y="1808294"/>
            <a:ext cx="3257008" cy="2133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465" y="4169427"/>
            <a:ext cx="3257009" cy="2133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0436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BFA2C-7A33-4FBC-A257-EE5216AF8EB8}" type="datetime1">
              <a:rPr lang="uk-UA" smtClean="0"/>
              <a:pPr/>
              <a:t>20.03.2020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948" y="130414"/>
            <a:ext cx="3473652" cy="19777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58587">
            <a:off x="3384121" y="1326907"/>
            <a:ext cx="5723390" cy="12411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1214">
            <a:off x="157331" y="2467432"/>
            <a:ext cx="5030686" cy="14278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59583">
            <a:off x="2670671" y="2964527"/>
            <a:ext cx="6383953" cy="6949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3601">
            <a:off x="166126" y="3921998"/>
            <a:ext cx="5694071" cy="16187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26026">
            <a:off x="5499575" y="4269296"/>
            <a:ext cx="3615770" cy="6473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424865">
            <a:off x="1080907" y="5575433"/>
            <a:ext cx="7828295" cy="96953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32771">
            <a:off x="4896586" y="369533"/>
            <a:ext cx="4208765" cy="6392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289595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7544" y="64010"/>
            <a:ext cx="7922464" cy="1775099"/>
          </a:xfrm>
        </p:spPr>
        <p:txBody>
          <a:bodyPr/>
          <a:lstStyle/>
          <a:p>
            <a:r>
              <a:rPr lang="ru-RU" sz="3600" dirty="0" smtClean="0">
                <a:solidFill>
                  <a:schemeClr val="bg1"/>
                </a:solidFill>
              </a:rPr>
              <a:t>Закон </a:t>
            </a:r>
            <a:r>
              <a:rPr lang="ru-RU" sz="3600" dirty="0" err="1">
                <a:solidFill>
                  <a:schemeClr val="bg1"/>
                </a:solidFill>
              </a:rPr>
              <a:t>України</a:t>
            </a:r>
            <a:r>
              <a:rPr lang="ru-RU" sz="3600" dirty="0">
                <a:solidFill>
                  <a:schemeClr val="bg1"/>
                </a:solidFill>
              </a:rPr>
              <a:t> про «</a:t>
            </a:r>
            <a:r>
              <a:rPr lang="ru-RU" sz="3600" dirty="0" err="1">
                <a:solidFill>
                  <a:schemeClr val="bg1"/>
                </a:solidFill>
              </a:rPr>
              <a:t>Освіту</a:t>
            </a:r>
            <a:r>
              <a:rPr lang="ru-RU" sz="3600" dirty="0">
                <a:solidFill>
                  <a:schemeClr val="bg1"/>
                </a:solidFill>
              </a:rPr>
              <a:t>» </a:t>
            </a:r>
            <a:r>
              <a:rPr lang="ru-RU" sz="3600" dirty="0" err="1">
                <a:solidFill>
                  <a:schemeClr val="bg1"/>
                </a:solidFill>
              </a:rPr>
              <a:t>від</a:t>
            </a:r>
            <a:r>
              <a:rPr lang="ru-RU" sz="3600" dirty="0">
                <a:solidFill>
                  <a:schemeClr val="bg1"/>
                </a:solidFill>
              </a:rPr>
              <a:t> 05.09.2017 №2145-VIII, </a:t>
            </a:r>
            <a:r>
              <a:rPr lang="ru-RU" sz="3600" dirty="0" err="1">
                <a:solidFill>
                  <a:schemeClr val="bg1"/>
                </a:solidFill>
              </a:rPr>
              <a:t>стаття</a:t>
            </a:r>
            <a:r>
              <a:rPr lang="ru-RU" sz="3600" dirty="0">
                <a:solidFill>
                  <a:schemeClr val="bg1"/>
                </a:solidFill>
              </a:rPr>
              <a:t> 42 “</a:t>
            </a:r>
            <a:r>
              <a:rPr lang="ru-RU" sz="3600" dirty="0" err="1">
                <a:solidFill>
                  <a:schemeClr val="bg1"/>
                </a:solidFill>
              </a:rPr>
              <a:t>Академічна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доброчесність</a:t>
            </a:r>
            <a:r>
              <a:rPr lang="ru-RU" sz="3600" dirty="0" smtClean="0">
                <a:solidFill>
                  <a:schemeClr val="bg1"/>
                </a:solidFill>
              </a:rPr>
              <a:t>”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b="1" dirty="0" err="1">
                <a:solidFill>
                  <a:srgbClr val="C00000"/>
                </a:solidFill>
              </a:rPr>
              <a:t>Академічна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 err="1">
                <a:solidFill>
                  <a:srgbClr val="C00000"/>
                </a:solidFill>
              </a:rPr>
              <a:t>доброчесність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dirty="0"/>
              <a:t>-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сукупність</a:t>
            </a:r>
            <a:r>
              <a:rPr lang="ru-RU" dirty="0"/>
              <a:t> </a:t>
            </a:r>
            <a:r>
              <a:rPr lang="ru-RU" dirty="0" err="1"/>
              <a:t>етичних</a:t>
            </a:r>
            <a:r>
              <a:rPr lang="ru-RU" dirty="0"/>
              <a:t> </a:t>
            </a:r>
            <a:r>
              <a:rPr lang="ru-RU" dirty="0" err="1"/>
              <a:t>принципів</a:t>
            </a:r>
            <a:r>
              <a:rPr lang="ru-RU" dirty="0"/>
              <a:t> та </a:t>
            </a:r>
            <a:r>
              <a:rPr lang="ru-RU" dirty="0" err="1"/>
              <a:t>визначених</a:t>
            </a:r>
            <a:r>
              <a:rPr lang="ru-RU" dirty="0"/>
              <a:t> законом правил, </a:t>
            </a:r>
            <a:r>
              <a:rPr lang="ru-RU" dirty="0" err="1"/>
              <a:t>якими</a:t>
            </a:r>
            <a:r>
              <a:rPr lang="ru-RU" dirty="0"/>
              <a:t> </a:t>
            </a:r>
            <a:r>
              <a:rPr lang="ru-RU" dirty="0" err="1"/>
              <a:t>мають</a:t>
            </a:r>
            <a:r>
              <a:rPr lang="ru-RU" dirty="0"/>
              <a:t> </a:t>
            </a:r>
            <a:r>
              <a:rPr lang="ru-RU" dirty="0" err="1"/>
              <a:t>керуватися</a:t>
            </a:r>
            <a:r>
              <a:rPr lang="ru-RU" dirty="0"/>
              <a:t> </a:t>
            </a:r>
            <a:r>
              <a:rPr lang="ru-RU" dirty="0" err="1"/>
              <a:t>учасники</a:t>
            </a:r>
            <a:r>
              <a:rPr lang="ru-RU" dirty="0"/>
              <a:t> </a:t>
            </a:r>
            <a:r>
              <a:rPr lang="ru-RU" dirty="0" err="1"/>
              <a:t>освітнього</a:t>
            </a:r>
            <a:r>
              <a:rPr lang="ru-RU" dirty="0"/>
              <a:t> </a:t>
            </a:r>
            <a:r>
              <a:rPr lang="ru-RU" dirty="0" err="1"/>
              <a:t>процесу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навчання</a:t>
            </a:r>
            <a:r>
              <a:rPr lang="ru-RU" dirty="0"/>
              <a:t>, </a:t>
            </a:r>
            <a:r>
              <a:rPr lang="ru-RU" dirty="0" err="1"/>
              <a:t>викладання</a:t>
            </a:r>
            <a:r>
              <a:rPr lang="ru-RU" dirty="0"/>
              <a:t> та </a:t>
            </a:r>
            <a:r>
              <a:rPr lang="ru-RU" dirty="0" err="1"/>
              <a:t>провадження</a:t>
            </a:r>
            <a:r>
              <a:rPr lang="ru-RU" dirty="0"/>
              <a:t> </a:t>
            </a:r>
            <a:r>
              <a:rPr lang="ru-RU" dirty="0" err="1"/>
              <a:t>наукової</a:t>
            </a:r>
            <a:r>
              <a:rPr lang="ru-RU" dirty="0"/>
              <a:t> (</a:t>
            </a:r>
            <a:r>
              <a:rPr lang="ru-RU" dirty="0" err="1"/>
              <a:t>творчої</a:t>
            </a:r>
            <a:r>
              <a:rPr lang="ru-RU" dirty="0"/>
              <a:t>) </a:t>
            </a:r>
            <a:r>
              <a:rPr lang="ru-RU" dirty="0" err="1"/>
              <a:t>діяльності</a:t>
            </a:r>
            <a:r>
              <a:rPr lang="ru-RU" dirty="0"/>
              <a:t> з метою </a:t>
            </a:r>
            <a:r>
              <a:rPr lang="ru-RU" dirty="0" err="1"/>
              <a:t>забезпечення</a:t>
            </a:r>
            <a:r>
              <a:rPr lang="ru-RU" dirty="0"/>
              <a:t> </a:t>
            </a:r>
            <a:r>
              <a:rPr lang="ru-RU" dirty="0" err="1"/>
              <a:t>довіри</a:t>
            </a:r>
            <a:r>
              <a:rPr lang="ru-RU" dirty="0"/>
              <a:t> до </a:t>
            </a:r>
            <a:r>
              <a:rPr lang="ru-RU" dirty="0" err="1"/>
              <a:t>результатів</a:t>
            </a:r>
            <a:r>
              <a:rPr lang="ru-RU" dirty="0"/>
              <a:t> </a:t>
            </a:r>
            <a:r>
              <a:rPr lang="ru-RU" dirty="0" err="1"/>
              <a:t>навчання</a:t>
            </a:r>
            <a:r>
              <a:rPr lang="ru-RU" dirty="0"/>
              <a:t> та/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наукових</a:t>
            </a:r>
            <a:r>
              <a:rPr lang="ru-RU" dirty="0"/>
              <a:t> (</a:t>
            </a:r>
            <a:r>
              <a:rPr lang="ru-RU" dirty="0" err="1"/>
              <a:t>творчих</a:t>
            </a:r>
            <a:r>
              <a:rPr lang="ru-RU" dirty="0"/>
              <a:t>) </a:t>
            </a:r>
            <a:r>
              <a:rPr lang="ru-RU" dirty="0" err="1"/>
              <a:t>досягнень</a:t>
            </a:r>
            <a:r>
              <a:rPr lang="ru-RU" dirty="0"/>
              <a:t>.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BFA2C-7A33-4FBC-A257-EE5216AF8EB8}" type="datetime1">
              <a:rPr lang="uk-UA" smtClean="0"/>
              <a:pPr/>
              <a:t>20.03.2020</a:t>
            </a:fld>
            <a:endParaRPr lang="en-US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462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4036" y="869133"/>
            <a:ext cx="8760814" cy="970450"/>
          </a:xfrm>
        </p:spPr>
        <p:txBody>
          <a:bodyPr/>
          <a:lstStyle/>
          <a:p>
            <a:r>
              <a:rPr lang="ru-RU" sz="5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Очікувані</a:t>
            </a:r>
            <a:r>
              <a:rPr lang="ru-RU" sz="5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5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результати</a:t>
            </a:r>
            <a:r>
              <a:rPr lang="ru-RU" sz="5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5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проєкту</a:t>
            </a:r>
            <a:endParaRPr lang="ru-RU" sz="5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4814" y="2280413"/>
            <a:ext cx="8922996" cy="363651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Короткострокові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 err="1"/>
              <a:t>виявлення</a:t>
            </a:r>
            <a:r>
              <a:rPr lang="ru-RU" sz="3200" dirty="0"/>
              <a:t> та </a:t>
            </a:r>
            <a:r>
              <a:rPr lang="ru-RU" sz="3200" dirty="0" err="1"/>
              <a:t>аналізування</a:t>
            </a:r>
            <a:r>
              <a:rPr lang="ru-RU" sz="3200" dirty="0"/>
              <a:t> </a:t>
            </a:r>
            <a:r>
              <a:rPr lang="ru-RU" sz="3200" dirty="0" err="1"/>
              <a:t>рівня</a:t>
            </a:r>
            <a:r>
              <a:rPr lang="ru-RU" sz="3200" dirty="0"/>
              <a:t> </a:t>
            </a:r>
            <a:r>
              <a:rPr lang="ru-RU" sz="3200" dirty="0" err="1"/>
              <a:t>обізнаності</a:t>
            </a:r>
            <a:r>
              <a:rPr lang="ru-RU" sz="3200" dirty="0"/>
              <a:t> </a:t>
            </a:r>
            <a:r>
              <a:rPr lang="ru-RU" sz="3200" dirty="0" err="1"/>
              <a:t>студентів</a:t>
            </a:r>
            <a:r>
              <a:rPr lang="ru-RU" sz="3200" dirty="0"/>
              <a:t> </a:t>
            </a:r>
            <a:r>
              <a:rPr lang="ru-RU" sz="3200" dirty="0" err="1"/>
              <a:t>Університету</a:t>
            </a:r>
            <a:r>
              <a:rPr lang="ru-RU" sz="3200" dirty="0"/>
              <a:t> з </a:t>
            </a:r>
            <a:r>
              <a:rPr lang="ru-RU" sz="3200" dirty="0" err="1"/>
              <a:t>питань</a:t>
            </a:r>
            <a:r>
              <a:rPr lang="ru-RU" sz="3200" dirty="0"/>
              <a:t> </a:t>
            </a:r>
            <a:r>
              <a:rPr lang="ru-RU" sz="3200" dirty="0" err="1"/>
              <a:t>академічної</a:t>
            </a:r>
            <a:r>
              <a:rPr lang="ru-RU" sz="3200" dirty="0"/>
              <a:t> </a:t>
            </a:r>
            <a:r>
              <a:rPr lang="ru-RU" sz="3200" dirty="0" err="1"/>
              <a:t>доброчесності</a:t>
            </a:r>
            <a:r>
              <a:rPr lang="ru-RU" sz="3200" dirty="0"/>
              <a:t>;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 err="1"/>
              <a:t>зниження</a:t>
            </a:r>
            <a:r>
              <a:rPr lang="ru-RU" sz="3200" dirty="0"/>
              <a:t> </a:t>
            </a:r>
            <a:r>
              <a:rPr lang="ru-RU" sz="3200" dirty="0" err="1"/>
              <a:t>рівня</a:t>
            </a:r>
            <a:r>
              <a:rPr lang="ru-RU" sz="3200" dirty="0"/>
              <a:t> </a:t>
            </a:r>
            <a:r>
              <a:rPr lang="ru-RU" sz="3200" dirty="0" err="1"/>
              <a:t>випадків</a:t>
            </a:r>
            <a:r>
              <a:rPr lang="ru-RU" sz="3200" dirty="0"/>
              <a:t> </a:t>
            </a:r>
            <a:r>
              <a:rPr lang="ru-RU" sz="3200" dirty="0" err="1"/>
              <a:t>надання</a:t>
            </a:r>
            <a:r>
              <a:rPr lang="ru-RU" sz="3200" dirty="0"/>
              <a:t> </a:t>
            </a:r>
            <a:r>
              <a:rPr lang="ru-RU" sz="3200" dirty="0" err="1"/>
              <a:t>неправдивої</a:t>
            </a:r>
            <a:r>
              <a:rPr lang="ru-RU" sz="3200" dirty="0"/>
              <a:t> </a:t>
            </a:r>
            <a:r>
              <a:rPr lang="ru-RU" sz="3200" dirty="0" err="1"/>
              <a:t>інформації</a:t>
            </a:r>
            <a:r>
              <a:rPr lang="ru-RU" sz="3200" dirty="0"/>
              <a:t> </a:t>
            </a:r>
            <a:r>
              <a:rPr lang="ru-RU" sz="3200" dirty="0" err="1"/>
              <a:t>стосовно</a:t>
            </a:r>
            <a:r>
              <a:rPr lang="ru-RU" sz="3200" dirty="0"/>
              <a:t> </a:t>
            </a:r>
            <a:r>
              <a:rPr lang="ru-RU" sz="3200" dirty="0" err="1"/>
              <a:t>власної</a:t>
            </a:r>
            <a:r>
              <a:rPr lang="ru-RU" sz="3200" dirty="0"/>
              <a:t> </a:t>
            </a:r>
            <a:r>
              <a:rPr lang="ru-RU" sz="3200" dirty="0" err="1"/>
              <a:t>освітньої</a:t>
            </a:r>
            <a:r>
              <a:rPr lang="ru-RU" sz="3200" dirty="0"/>
              <a:t> </a:t>
            </a:r>
            <a:r>
              <a:rPr lang="ru-RU" sz="3200" dirty="0" err="1"/>
              <a:t>діяльності</a:t>
            </a:r>
            <a:endParaRPr lang="ru-RU" sz="32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7D89B-3BB8-4679-A197-5BFF66E93E58}" type="datetime1">
              <a:rPr lang="uk-UA" smtClean="0"/>
              <a:t>20.03.2020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ПІБ доповідача, посада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9544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0175" y="872304"/>
            <a:ext cx="8383825" cy="970450"/>
          </a:xfrm>
        </p:spPr>
        <p:txBody>
          <a:bodyPr/>
          <a:lstStyle/>
          <a:p>
            <a:r>
              <a:rPr lang="ru-RU" sz="5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Очікувані</a:t>
            </a:r>
            <a:r>
              <a:rPr lang="ru-RU" sz="5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5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результати</a:t>
            </a:r>
            <a:r>
              <a:rPr lang="ru-RU" sz="5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5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проєкту</a:t>
            </a:r>
            <a:endParaRPr lang="ru-RU" sz="5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0175" y="1508414"/>
            <a:ext cx="7915931" cy="36365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Довгострокові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r>
              <a:rPr lang="ru-RU" sz="3600" dirty="0"/>
              <a:t> Школа </a:t>
            </a:r>
            <a:r>
              <a:rPr lang="ru-RU" sz="3600" dirty="0" err="1"/>
              <a:t>сприятиме</a:t>
            </a:r>
            <a:r>
              <a:rPr lang="ru-RU" sz="3600" dirty="0"/>
              <a:t> </a:t>
            </a:r>
            <a:r>
              <a:rPr lang="ru-RU" sz="3600" dirty="0" err="1"/>
              <a:t>підвищенню</a:t>
            </a:r>
            <a:r>
              <a:rPr lang="ru-RU" sz="3600" dirty="0"/>
              <a:t> </a:t>
            </a:r>
            <a:r>
              <a:rPr lang="ru-RU" sz="3600" dirty="0" err="1"/>
              <a:t>рівня</a:t>
            </a:r>
            <a:r>
              <a:rPr lang="ru-RU" sz="3600" dirty="0"/>
              <a:t> </a:t>
            </a:r>
            <a:r>
              <a:rPr lang="ru-RU" sz="3600" dirty="0" err="1"/>
              <a:t>створення</a:t>
            </a:r>
            <a:r>
              <a:rPr lang="ru-RU" sz="3600" dirty="0"/>
              <a:t> </a:t>
            </a:r>
            <a:r>
              <a:rPr lang="ru-RU" sz="3600" dirty="0" err="1"/>
              <a:t>доброчесного</a:t>
            </a:r>
            <a:r>
              <a:rPr lang="ru-RU" sz="3600" dirty="0"/>
              <a:t> </a:t>
            </a:r>
            <a:r>
              <a:rPr lang="ru-RU" sz="3600" dirty="0" err="1"/>
              <a:t>середовища</a:t>
            </a:r>
            <a:r>
              <a:rPr lang="ru-RU" sz="3600" dirty="0"/>
              <a:t> в </a:t>
            </a:r>
            <a:r>
              <a:rPr lang="ru-RU" sz="3600" dirty="0" err="1"/>
              <a:t>Університеті</a:t>
            </a:r>
            <a:r>
              <a:rPr lang="ru-RU" sz="3600" dirty="0"/>
              <a:t>. 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7D89B-3BB8-4679-A197-5BFF66E93E58}" type="datetime1">
              <a:rPr lang="uk-UA" smtClean="0"/>
              <a:t>20.03.2020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ПІБ доповідача, посада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617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592565D-FAD1-4680-ACB3-8D6FD1276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51609" cy="450661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13311"/>
          <a:stretch/>
        </p:blipFill>
        <p:spPr>
          <a:xfrm>
            <a:off x="4135041" y="2503713"/>
            <a:ext cx="5008959" cy="435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5886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A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51A247-5D12-4F9B-8C2E-8237DC9F2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90347"/>
            <a:ext cx="9144000" cy="2651760"/>
          </a:xfrm>
          <a:prstGeom prst="rect">
            <a:avLst/>
          </a:prstGeom>
          <a:solidFill>
            <a:srgbClr val="FACAC2"/>
          </a:solidFill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E6BAB9-40F5-4B92-9683-B8A8B76F0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52160"/>
            <a:ext cx="9144000" cy="100584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32B05C0-9831-4701-B4A6-0DCB956746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4182" y="0"/>
            <a:ext cx="7759817" cy="158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048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3983" y="512244"/>
            <a:ext cx="7359230" cy="970450"/>
          </a:xfrm>
        </p:spPr>
        <p:txBody>
          <a:bodyPr/>
          <a:lstStyle/>
          <a:p>
            <a:r>
              <a:rPr lang="uk-UA" sz="8000" dirty="0" smtClean="0">
                <a:solidFill>
                  <a:schemeClr val="bg1"/>
                </a:solidFill>
              </a:rPr>
              <a:t>Ідея</a:t>
            </a:r>
            <a:endParaRPr lang="ru-RU" sz="80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3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НАЙГОЛОВНІШЕ</a:t>
            </a:r>
            <a:r>
              <a:rPr lang="uk-UA" sz="3200" dirty="0" smtClean="0"/>
              <a:t> –</a:t>
            </a:r>
          </a:p>
          <a:p>
            <a:pPr marL="0" indent="0" algn="ctr">
              <a:buNone/>
            </a:pPr>
            <a:r>
              <a:rPr lang="uk-UA" sz="3200" dirty="0" smtClean="0"/>
              <a:t> </a:t>
            </a:r>
            <a:r>
              <a:rPr lang="uk-UA" sz="3200" dirty="0"/>
              <a:t>розповісти про складні речі простими словами, адже багато людей не знаю навіть значення слова «доброчесність». </a:t>
            </a:r>
            <a:r>
              <a:rPr lang="uk-UA" sz="3200" i="1" u="sng" dirty="0">
                <a:solidFill>
                  <a:srgbClr val="C00000"/>
                </a:solidFill>
              </a:rPr>
              <a:t>Це провідна ідея </a:t>
            </a:r>
            <a:r>
              <a:rPr lang="uk-UA" sz="3200" i="1" u="sng" dirty="0" err="1">
                <a:solidFill>
                  <a:srgbClr val="C00000"/>
                </a:solidFill>
              </a:rPr>
              <a:t>проєкту</a:t>
            </a:r>
            <a:r>
              <a:rPr lang="uk-UA" sz="3200" i="1" u="sng" dirty="0">
                <a:solidFill>
                  <a:srgbClr val="C00000"/>
                </a:solidFill>
              </a:rPr>
              <a:t>.</a:t>
            </a:r>
            <a:endParaRPr lang="ru-RU" sz="3200" i="1" u="sng" dirty="0">
              <a:solidFill>
                <a:srgbClr val="C00000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7D89B-3BB8-4679-A197-5BFF66E93E58}" type="datetime1">
              <a:rPr lang="uk-UA" smtClean="0"/>
              <a:t>20.03.2020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ПІБ доповідача, посада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753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5503" y="513377"/>
            <a:ext cx="7359229" cy="970450"/>
          </a:xfrm>
        </p:spPr>
        <p:txBody>
          <a:bodyPr/>
          <a:lstStyle/>
          <a:p>
            <a:r>
              <a:rPr lang="ru-RU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Актуальність</a:t>
            </a:r>
            <a:endParaRPr lang="ru-RU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05018" y="2273249"/>
            <a:ext cx="8799186" cy="4002044"/>
          </a:xfrm>
          <a:solidFill>
            <a:schemeClr val="bg1"/>
          </a:solidFill>
          <a:ln w="28575">
            <a:noFill/>
          </a:ln>
        </p:spPr>
        <p:txBody>
          <a:bodyPr>
            <a:noAutofit/>
          </a:bodyPr>
          <a:lstStyle/>
          <a:p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Академічна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недоброчесність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досить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поширене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явище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невпинно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зростає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почала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слідувати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стандартам та практикам,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сприяють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утвердженню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дотриманню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академічної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доброчесності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2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українському</a:t>
            </a:r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суспільстві</a:t>
            </a:r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недостатнє</a:t>
            </a:r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розуміння</a:t>
            </a:r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сутності</a:t>
            </a:r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22687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Мета </a:t>
            </a:r>
            <a:r>
              <a:rPr lang="ru-RU" sz="7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endParaRPr lang="ru-RU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40311" y="2332739"/>
            <a:ext cx="8745048" cy="3109913"/>
          </a:xfrm>
          <a:solidFill>
            <a:schemeClr val="bg1"/>
          </a:solidFill>
          <a:ln>
            <a:noFill/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3200" b="1" dirty="0">
                <a:solidFill>
                  <a:srgbClr val="002220"/>
                </a:solidFill>
              </a:rPr>
              <a:t>Підвищити увагу науково-педагогічної спільноти Університету</a:t>
            </a:r>
            <a:r>
              <a:rPr lang="uk-UA" sz="3200" dirty="0"/>
              <a:t> </a:t>
            </a:r>
            <a:r>
              <a:rPr lang="uk-UA" sz="3200" b="1" dirty="0"/>
              <a:t>до дотримання норм академічної етики та доброчесності, </a:t>
            </a:r>
            <a:r>
              <a:rPr lang="uk-UA" sz="3200" b="1" dirty="0" smtClean="0"/>
              <a:t/>
            </a:r>
            <a:br>
              <a:rPr lang="uk-UA" sz="3200" b="1" dirty="0" smtClean="0"/>
            </a:br>
            <a:r>
              <a:rPr lang="uk-UA" sz="3200" b="1" dirty="0" smtClean="0"/>
              <a:t/>
            </a:r>
            <a:br>
              <a:rPr lang="uk-UA" sz="3200" b="1" dirty="0" smtClean="0"/>
            </a:br>
            <a:r>
              <a:rPr lang="uk-UA" sz="3200" b="1" dirty="0" smtClean="0">
                <a:solidFill>
                  <a:srgbClr val="C00000"/>
                </a:solidFill>
              </a:rPr>
              <a:t>зафіксованих </a:t>
            </a:r>
            <a:r>
              <a:rPr lang="uk-UA" sz="3200" b="1" dirty="0">
                <a:solidFill>
                  <a:srgbClr val="C00000"/>
                </a:solidFill>
              </a:rPr>
              <a:t>в Кодексі корпоративної культури Університету Грінченка. 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14CB8-B419-4217-BFDB-7028B462D878}" type="datetime1">
              <a:rPr lang="uk-UA" smtClean="0"/>
              <a:t>20.03.2020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ПІБ доповідача, посада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427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1145" y="586526"/>
            <a:ext cx="7359230" cy="970450"/>
          </a:xfrm>
        </p:spPr>
        <p:txBody>
          <a:bodyPr/>
          <a:lstStyle/>
          <a:p>
            <a:pPr algn="ctr"/>
            <a:r>
              <a:rPr lang="uk-UA" sz="8000" dirty="0" smtClean="0">
                <a:solidFill>
                  <a:schemeClr val="bg1"/>
                </a:solidFill>
              </a:rPr>
              <a:t>Завдання:</a:t>
            </a:r>
            <a:endParaRPr lang="ru-RU" sz="8000" dirty="0">
              <a:solidFill>
                <a:schemeClr val="bg1"/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72310" y="2060973"/>
            <a:ext cx="8921579" cy="4389025"/>
          </a:xfrm>
        </p:spPr>
        <p:txBody>
          <a:bodyPr>
            <a:normAutofit/>
          </a:bodyPr>
          <a:lstStyle/>
          <a:p>
            <a:pPr algn="just"/>
            <a:r>
              <a:rPr lang="uk-UA" sz="2400" b="1" u="sng" dirty="0" smtClean="0">
                <a:solidFill>
                  <a:srgbClr val="C00000"/>
                </a:solidFill>
              </a:rPr>
              <a:t>З'ясувати</a:t>
            </a:r>
            <a:r>
              <a:rPr lang="uk-UA" sz="2400" dirty="0" smtClean="0"/>
              <a:t> стан розуміння </a:t>
            </a:r>
            <a:r>
              <a:rPr lang="uk-UA" sz="2400" dirty="0" err="1" smtClean="0"/>
              <a:t>студентами,магістрантами</a:t>
            </a:r>
            <a:r>
              <a:rPr lang="uk-UA" sz="2400" dirty="0" smtClean="0"/>
              <a:t> аспірантами та молодими вченими сутності академічної  доброчесності;</a:t>
            </a:r>
          </a:p>
          <a:p>
            <a:pPr algn="just"/>
            <a:r>
              <a:rPr lang="uk-UA" sz="2400" b="1" u="sng" dirty="0" smtClean="0">
                <a:solidFill>
                  <a:srgbClr val="C00000"/>
                </a:solidFill>
              </a:rPr>
              <a:t>Організувати</a:t>
            </a:r>
            <a:r>
              <a:rPr lang="uk-UA" sz="2400" dirty="0" smtClean="0"/>
              <a:t> серію заходів для поліпшення розуміння академічної  доброчесності </a:t>
            </a:r>
            <a:r>
              <a:rPr lang="uk-UA" dirty="0" smtClean="0"/>
              <a:t>в Університеті</a:t>
            </a:r>
            <a:r>
              <a:rPr lang="uk-UA" sz="2400" dirty="0" smtClean="0"/>
              <a:t>;</a:t>
            </a:r>
            <a:endParaRPr lang="uk-UA" sz="2400" dirty="0"/>
          </a:p>
          <a:p>
            <a:pPr algn="just"/>
            <a:r>
              <a:rPr lang="uk-UA" sz="2400" b="1" u="sng" dirty="0" smtClean="0">
                <a:solidFill>
                  <a:srgbClr val="C00000"/>
                </a:solidFill>
              </a:rPr>
              <a:t>Повторний моніторинг </a:t>
            </a:r>
            <a:r>
              <a:rPr lang="uk-UA" sz="2400" dirty="0" smtClean="0"/>
              <a:t>студентів після участі у </a:t>
            </a:r>
            <a:r>
              <a:rPr lang="uk-UA" sz="2400" dirty="0" err="1" smtClean="0"/>
              <a:t>проєкті</a:t>
            </a:r>
            <a:r>
              <a:rPr lang="uk-UA" sz="2400" dirty="0" smtClean="0"/>
              <a:t>  щодо розуміння суті академічної  </a:t>
            </a:r>
            <a:r>
              <a:rPr lang="uk-UA" sz="2400" dirty="0"/>
              <a:t>доброчесності</a:t>
            </a:r>
            <a:r>
              <a:rPr lang="uk-UA" sz="2400" dirty="0" smtClean="0"/>
              <a:t>;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BFA2C-7A33-4FBC-A257-EE5216AF8EB8}" type="datetime1">
              <a:rPr lang="uk-UA" smtClean="0"/>
              <a:pPr/>
              <a:t>20.03.2020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508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BFA2C-7A33-4FBC-A257-EE5216AF8EB8}" type="datetime1">
              <a:rPr lang="uk-UA" smtClean="0"/>
              <a:pPr/>
              <a:t>20.03.2020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239248" y="459574"/>
            <a:ext cx="7775575" cy="969962"/>
          </a:xfrm>
          <a:effectLst/>
        </p:spPr>
        <p:txBody>
          <a:bodyPr/>
          <a:lstStyle/>
          <a:p>
            <a:pPr algn="ctr"/>
            <a:r>
              <a:rPr lang="uk-UA" sz="3000" dirty="0" smtClean="0">
                <a:solidFill>
                  <a:srgbClr val="1BADAA"/>
                </a:solidFill>
              </a:rPr>
              <a:t>Результати першого опитування студентів першого курсу ФПМВ:</a:t>
            </a:r>
            <a:r>
              <a:rPr lang="en-US" sz="3000" dirty="0" smtClean="0">
                <a:solidFill>
                  <a:srgbClr val="1BADAA"/>
                </a:solidFill>
              </a:rPr>
              <a:t> </a:t>
            </a:r>
            <a:r>
              <a:rPr lang="ru-RU" sz="3000" u="sng" dirty="0" smtClean="0">
                <a:solidFill>
                  <a:schemeClr val="accent6">
                    <a:lumMod val="50000"/>
                  </a:schemeClr>
                </a:solidFill>
              </a:rPr>
              <a:t>кризов</a:t>
            </a:r>
            <a:r>
              <a:rPr lang="uk-UA" sz="3000" u="sng" dirty="0" smtClean="0">
                <a:solidFill>
                  <a:schemeClr val="accent6">
                    <a:lumMod val="50000"/>
                  </a:schemeClr>
                </a:solidFill>
              </a:rPr>
              <a:t>і показники</a:t>
            </a:r>
            <a:endParaRPr lang="ru-RU" sz="3000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26126" y="1429536"/>
          <a:ext cx="9074331" cy="52982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2107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8E31D65-19F4-4DE1-A5D1-37FDF52C7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777" y="0"/>
            <a:ext cx="81745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67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2FFAB-5766-464F-852F-61E2CD49C723}" type="datetime1">
              <a:rPr lang="uk-UA" smtClean="0"/>
              <a:t>20.03.2020</a:t>
            </a:fld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-506132" y="68824"/>
            <a:ext cx="11089096" cy="971550"/>
          </a:xfrm>
        </p:spPr>
        <p:txBody>
          <a:bodyPr/>
          <a:lstStyle/>
          <a:p>
            <a:r>
              <a:rPr lang="ru-RU" sz="6000" dirty="0" err="1" smtClean="0">
                <a:solidFill>
                  <a:srgbClr val="1BAD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Планування</a:t>
            </a:r>
            <a:r>
              <a:rPr lang="ru-RU" sz="6000" dirty="0">
                <a:solidFill>
                  <a:srgbClr val="1BAD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6000" dirty="0" err="1" smtClean="0">
                <a:solidFill>
                  <a:srgbClr val="1BAD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проєкту</a:t>
            </a:r>
            <a:endParaRPr lang="ru-RU" sz="6000" dirty="0">
              <a:solidFill>
                <a:srgbClr val="1BADA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866230285"/>
              </p:ext>
            </p:extLst>
          </p:nvPr>
        </p:nvGraphicFramePr>
        <p:xfrm>
          <a:off x="439271" y="1694106"/>
          <a:ext cx="8238564" cy="49374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390020" y="5708584"/>
            <a:ext cx="10983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 smtClean="0">
                <a:solidFill>
                  <a:schemeClr val="bg1"/>
                </a:solidFill>
                <a:latin typeface="+mj-lt"/>
              </a:rPr>
              <a:t>Крок 4</a:t>
            </a:r>
            <a:endParaRPr lang="ru-RU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39147" y="5247247"/>
            <a:ext cx="74765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Початок проведення системних заходів на відповідну тематику в рамках «</a:t>
            </a:r>
            <a:r>
              <a:rPr lang="uk-UA" b="1" dirty="0">
                <a:solidFill>
                  <a:srgbClr val="00C6BB"/>
                </a:solidFill>
              </a:rPr>
              <a:t>Курсу Агентів змін</a:t>
            </a:r>
            <a:r>
              <a:rPr lang="uk-UA" dirty="0"/>
              <a:t>», активна робота з популяризацію </a:t>
            </a:r>
            <a:r>
              <a:rPr lang="uk-UA" dirty="0" err="1"/>
              <a:t>проєкту</a:t>
            </a:r>
            <a:r>
              <a:rPr lang="uk-UA" dirty="0"/>
              <a:t> в соціальних мережах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385929" y="1004618"/>
            <a:ext cx="2832250" cy="593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3200" b="1" u="sng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ВИКОНАНЕ: </a:t>
            </a:r>
            <a:endParaRPr lang="ru-RU" sz="2400" u="sng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061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F01813-FB86-47D3-A906-CD6635038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70455" cy="370793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7313B06-DFD9-4A97-86AA-895594F8C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7603" y="0"/>
            <a:ext cx="2314733" cy="348982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BEB9F7-8D51-4629-8FCA-1AE5F4AD9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9624" y="2758509"/>
            <a:ext cx="2403749" cy="375677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E95406E-1D09-4AB9-8B0B-20C14C9463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1615" y="3408608"/>
            <a:ext cx="2609028" cy="325492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4542F80-C3D2-4A7D-B8F1-3524059911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237" y="3492929"/>
            <a:ext cx="2493141" cy="308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029453"/>
      </p:ext>
    </p:extLst>
  </p:cSld>
  <p:clrMapOvr>
    <a:masterClrMapping/>
  </p:clrMapOvr>
</p:sld>
</file>

<file path=ppt/theme/theme1.xml><?xml version="1.0" encoding="utf-8"?>
<a:theme xmlns:a="http://schemas.openxmlformats.org/drawingml/2006/main" name="Цитований текст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1" id="{B67BD40C-78D2-4618-9063-1812DC1DB9D3}" vid="{1F0AE805-445E-4A0A-BFDD-8C90AEA208A3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template-univ_4х3 (1)</Template>
  <TotalTime>267</TotalTime>
  <Words>560</Words>
  <Application>Microsoft Office PowerPoint</Application>
  <PresentationFormat>Экран (4:3)</PresentationFormat>
  <Paragraphs>77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Arial Black</vt:lpstr>
      <vt:lpstr>Calibri</vt:lpstr>
      <vt:lpstr>Times New Roman</vt:lpstr>
      <vt:lpstr>Wingdings</vt:lpstr>
      <vt:lpstr>Wingdings 2</vt:lpstr>
      <vt:lpstr>Цитований текст</vt:lpstr>
      <vt:lpstr>Школа академічної доброчесності</vt:lpstr>
      <vt:lpstr>Ідея</vt:lpstr>
      <vt:lpstr>Актуальність</vt:lpstr>
      <vt:lpstr>Мета проєкту</vt:lpstr>
      <vt:lpstr>Завдання:</vt:lpstr>
      <vt:lpstr>Результати першого опитування студентів першого курсу ФПМВ: кризові показники</vt:lpstr>
      <vt:lpstr>Презентация PowerPoint</vt:lpstr>
      <vt:lpstr>Планування проєкту</vt:lpstr>
      <vt:lpstr>Презентация PowerPoint</vt:lpstr>
      <vt:lpstr>Презентация PowerPoint</vt:lpstr>
      <vt:lpstr>Проєкт «Руйнівники легенд»</vt:lpstr>
      <vt:lpstr>Презентация PowerPoint</vt:lpstr>
      <vt:lpstr>Закон України про «Освіту» від 05.09.2017 №2145-VIII, стаття 42 “Академічна доброчесність”</vt:lpstr>
      <vt:lpstr>Очікувані результати проєкту</vt:lpstr>
      <vt:lpstr>Очікувані результати проєкту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Школа академічної доброчесності</dc:title>
  <dc:creator>Viktoriia</dc:creator>
  <cp:lastModifiedBy>Viktoriia</cp:lastModifiedBy>
  <cp:revision>27</cp:revision>
  <dcterms:created xsi:type="dcterms:W3CDTF">2020-03-18T11:34:31Z</dcterms:created>
  <dcterms:modified xsi:type="dcterms:W3CDTF">2020-03-20T06:38:28Z</dcterms:modified>
</cp:coreProperties>
</file>