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6" r:id="rId5"/>
    <p:sldMasterId id="2147483778" r:id="rId6"/>
  </p:sldMasterIdLst>
  <p:notesMasterIdLst>
    <p:notesMasterId r:id="rId20"/>
  </p:notesMasterIdLst>
  <p:handoutMasterIdLst>
    <p:handoutMasterId r:id="rId21"/>
  </p:handoutMasterIdLst>
  <p:sldIdLst>
    <p:sldId id="404" r:id="rId7"/>
    <p:sldId id="547" r:id="rId8"/>
    <p:sldId id="548" r:id="rId9"/>
    <p:sldId id="521" r:id="rId10"/>
    <p:sldId id="538" r:id="rId11"/>
    <p:sldId id="559" r:id="rId12"/>
    <p:sldId id="560" r:id="rId13"/>
    <p:sldId id="561" r:id="rId14"/>
    <p:sldId id="562" r:id="rId15"/>
    <p:sldId id="563" r:id="rId16"/>
    <p:sldId id="564" r:id="rId17"/>
    <p:sldId id="565" r:id="rId18"/>
    <p:sldId id="566" r:id="rId19"/>
  </p:sldIdLst>
  <p:sldSz cx="12188825" cy="6858000"/>
  <p:notesSz cx="6858000" cy="9144000"/>
  <p:defaultText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55D72D6F-9D6C-488C-A1D3-1954CA29E11E}">
          <p14:sldIdLst>
            <p14:sldId id="404"/>
            <p14:sldId id="547"/>
            <p14:sldId id="548"/>
            <p14:sldId id="549"/>
            <p14:sldId id="552"/>
            <p14:sldId id="551"/>
            <p14:sldId id="556"/>
            <p14:sldId id="521"/>
            <p14:sldId id="538"/>
            <p14:sldId id="539"/>
            <p14:sldId id="541"/>
            <p14:sldId id="546"/>
            <p14:sldId id="435"/>
          </p14:sldIdLst>
        </p14:section>
      </p14:sectionLst>
    </p:ext>
    <p:ext uri="{EFAFB233-063F-42B5-8137-9DF3F51BA10A}">
      <p15:sldGuideLst xmlns="" xmlns:p15="http://schemas.microsoft.com/office/powerpoint/2012/main">
        <p15:guide id="1" orient="horz" pos="147">
          <p15:clr>
            <a:srgbClr val="A4A3A4"/>
          </p15:clr>
        </p15:guide>
        <p15:guide id="2" orient="horz" pos="4171">
          <p15:clr>
            <a:srgbClr val="A4A3A4"/>
          </p15:clr>
        </p15:guide>
        <p15:guide id="3" orient="horz" pos="2307">
          <p15:clr>
            <a:srgbClr val="A4A3A4"/>
          </p15:clr>
        </p15:guide>
        <p15:guide id="4" orient="horz" pos="3565">
          <p15:clr>
            <a:srgbClr val="A4A3A4"/>
          </p15:clr>
        </p15:guide>
        <p15:guide id="5" orient="horz" pos="3624">
          <p15:clr>
            <a:srgbClr val="A4A3A4"/>
          </p15:clr>
        </p15:guide>
        <p15:guide id="6" orient="horz" pos="912">
          <p15:clr>
            <a:srgbClr val="A4A3A4"/>
          </p15:clr>
        </p15:guide>
        <p15:guide id="7" orient="horz" pos="1057">
          <p15:clr>
            <a:srgbClr val="A4A3A4"/>
          </p15:clr>
        </p15:guide>
        <p15:guide id="8" orient="horz" pos="2375">
          <p15:clr>
            <a:srgbClr val="A4A3A4"/>
          </p15:clr>
        </p15:guide>
        <p15:guide id="9" orient="horz" pos="1115">
          <p15:clr>
            <a:srgbClr val="A4A3A4"/>
          </p15:clr>
        </p15:guide>
        <p15:guide id="10" pos="3806">
          <p15:clr>
            <a:srgbClr val="A4A3A4"/>
          </p15:clr>
        </p15:guide>
        <p15:guide id="11" pos="2557">
          <p15:clr>
            <a:srgbClr val="A4A3A4"/>
          </p15:clr>
        </p15:guide>
        <p15:guide id="12" pos="128">
          <p15:clr>
            <a:srgbClr val="A4A3A4"/>
          </p15:clr>
        </p15:guide>
        <p15:guide id="13" pos="6301">
          <p15:clr>
            <a:srgbClr val="A4A3A4"/>
          </p15:clr>
        </p15:guide>
        <p15:guide id="14" pos="1312">
          <p15:clr>
            <a:srgbClr val="A4A3A4"/>
          </p15:clr>
        </p15:guide>
        <p15:guide id="15" pos="5123">
          <p15:clr>
            <a:srgbClr val="A4A3A4"/>
          </p15:clr>
        </p15:guide>
        <p15:guide id="16" pos="1380">
          <p15:clr>
            <a:srgbClr val="A4A3A4"/>
          </p15:clr>
        </p15:guide>
        <p15:guide id="17" pos="2626">
          <p15:clr>
            <a:srgbClr val="A4A3A4"/>
          </p15:clr>
        </p15:guide>
        <p15:guide id="18" pos="3882">
          <p15:clr>
            <a:srgbClr val="A4A3A4"/>
          </p15:clr>
        </p15:guide>
        <p15:guide id="19" pos="5056">
          <p15:clr>
            <a:srgbClr val="A4A3A4"/>
          </p15:clr>
        </p15:guide>
        <p15:guide id="20" pos="6368">
          <p15:clr>
            <a:srgbClr val="A4A3A4"/>
          </p15:clr>
        </p15:guide>
        <p15:guide id="21" pos="7547">
          <p15:clr>
            <a:srgbClr val="A4A3A4"/>
          </p15:clr>
        </p15:guide>
        <p15:guide id="22" pos="32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C008C"/>
    <a:srgbClr val="BAD80A"/>
    <a:srgbClr val="00BCF2"/>
    <a:srgbClr val="FF8C00"/>
    <a:srgbClr val="009E49"/>
    <a:srgbClr val="E81123"/>
    <a:srgbClr val="0033FF"/>
    <a:srgbClr val="00337F"/>
    <a:srgbClr val="68217A"/>
    <a:srgbClr val="FFF1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35" autoAdjust="0"/>
    <p:restoredTop sz="82238" autoAdjust="0"/>
  </p:normalViewPr>
  <p:slideViewPr>
    <p:cSldViewPr snapToGrid="0">
      <p:cViewPr>
        <p:scale>
          <a:sx n="66" d="100"/>
          <a:sy n="66" d="100"/>
        </p:scale>
        <p:origin x="-2412" y="-750"/>
      </p:cViewPr>
      <p:guideLst>
        <p:guide orient="horz" pos="147"/>
        <p:guide orient="horz" pos="4171"/>
        <p:guide orient="horz" pos="2307"/>
        <p:guide orient="horz" pos="3565"/>
        <p:guide orient="horz" pos="3624"/>
        <p:guide orient="horz" pos="912"/>
        <p:guide orient="horz" pos="1057"/>
        <p:guide orient="horz" pos="2375"/>
        <p:guide pos="3806"/>
        <p:guide pos="2557"/>
        <p:guide pos="128"/>
        <p:guide pos="6301"/>
        <p:guide pos="1312"/>
        <p:guide pos="5123"/>
        <p:guide pos="1380"/>
        <p:guide pos="2626"/>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9" d="100"/>
          <a:sy n="99" d="100"/>
        </p:scale>
        <p:origin x="-34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Sheet1!$B$1</c:f>
              <c:strCache>
                <c:ptCount val="1"/>
                <c:pt idx="0">
                  <c:v>Sales</c:v>
                </c:pt>
              </c:strCache>
            </c:strRef>
          </c:tx>
          <c:dPt>
            <c:idx val="0"/>
            <c:spPr>
              <a:solidFill>
                <a:srgbClr val="0972BC"/>
              </a:solidFill>
            </c:spPr>
          </c:dPt>
          <c:dPt>
            <c:idx val="1"/>
            <c:spPr>
              <a:solidFill>
                <a:srgbClr val="FFFF00"/>
              </a:solidFill>
            </c:spPr>
          </c:dPt>
          <c:dPt>
            <c:idx val="2"/>
            <c:spPr>
              <a:solidFill>
                <a:srgbClr val="8DC63F"/>
              </a:solidFill>
            </c:spPr>
          </c:dPt>
          <c:dPt>
            <c:idx val="3"/>
            <c:spPr>
              <a:solidFill>
                <a:srgbClr val="BA141A"/>
              </a:solidFill>
            </c:spPr>
          </c:dPt>
          <c:cat>
            <c:strRef>
              <c:f>Sheet1!$A$2:$A$5</c:f>
              <c:strCache>
                <c:ptCount val="4"/>
                <c:pt idx="0">
                  <c:v>Other</c:v>
                </c:pt>
                <c:pt idx="1">
                  <c:v>K12</c:v>
                </c:pt>
                <c:pt idx="2">
                  <c:v>University</c:v>
                </c:pt>
                <c:pt idx="3">
                  <c:v>Technical</c:v>
                </c:pt>
              </c:strCache>
            </c:strRef>
          </c:cat>
          <c:val>
            <c:numRef>
              <c:f>Sheet1!$B$2:$B$5</c:f>
              <c:numCache>
                <c:formatCode>General</c:formatCode>
                <c:ptCount val="4"/>
                <c:pt idx="0">
                  <c:v>9</c:v>
                </c:pt>
                <c:pt idx="1">
                  <c:v>53</c:v>
                </c:pt>
                <c:pt idx="2">
                  <c:v>10</c:v>
                </c:pt>
                <c:pt idx="3">
                  <c:v>28</c:v>
                </c:pt>
              </c:numCache>
            </c:numRef>
          </c:val>
        </c:ser>
        <c:firstSliceAng val="0"/>
      </c:pieChart>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251878284596427"/>
          <c:y val="4.1589098841170256E-2"/>
          <c:w val="0.72062414125794072"/>
          <c:h val="0.9066220993158306"/>
        </c:manualLayout>
      </c:layout>
      <c:barChart>
        <c:barDir val="col"/>
        <c:grouping val="clustered"/>
        <c:ser>
          <c:idx val="0"/>
          <c:order val="0"/>
          <c:tx>
            <c:strRef>
              <c:f>Sheet2!$A$6</c:f>
              <c:strCache>
                <c:ptCount val="1"/>
                <c:pt idx="0">
                  <c:v>Worldwide</c:v>
                </c:pt>
              </c:strCache>
            </c:strRef>
          </c:tx>
          <c:spPr>
            <a:solidFill>
              <a:schemeClr val="accent2"/>
            </a:solidFill>
          </c:spPr>
          <c:dPt>
            <c:idx val="0"/>
            <c:spPr>
              <a:solidFill>
                <a:schemeClr val="bg1"/>
              </a:solidFill>
            </c:spPr>
          </c:dPt>
          <c:dPt>
            <c:idx val="1"/>
            <c:spPr>
              <a:solidFill>
                <a:schemeClr val="bg1"/>
              </a:solidFill>
            </c:spPr>
          </c:dPt>
          <c:dPt>
            <c:idx val="2"/>
            <c:spPr>
              <a:solidFill>
                <a:schemeClr val="bg1"/>
              </a:solidFill>
            </c:spPr>
          </c:dPt>
          <c:dPt>
            <c:idx val="3"/>
            <c:spPr>
              <a:solidFill>
                <a:schemeClr val="bg1"/>
              </a:solidFill>
            </c:spPr>
          </c:dPt>
          <c:dPt>
            <c:idx val="4"/>
            <c:spPr>
              <a:solidFill>
                <a:schemeClr val="bg1"/>
              </a:solidFill>
            </c:spPr>
          </c:dPt>
          <c:dPt>
            <c:idx val="5"/>
            <c:spPr>
              <a:solidFill>
                <a:schemeClr val="bg1"/>
              </a:solidFill>
            </c:spPr>
          </c:dPt>
          <c:dPt>
            <c:idx val="6"/>
            <c:spPr>
              <a:solidFill>
                <a:schemeClr val="bg1"/>
              </a:solidFill>
            </c:spPr>
          </c:dPt>
          <c:cat>
            <c:strRef>
              <c:f>Sheet2!$B$5:$H$5</c:f>
              <c:strCache>
                <c:ptCount val="7"/>
                <c:pt idx="0">
                  <c:v>FY06</c:v>
                </c:pt>
                <c:pt idx="1">
                  <c:v>FY07</c:v>
                </c:pt>
                <c:pt idx="2">
                  <c:v>FY08</c:v>
                </c:pt>
                <c:pt idx="3">
                  <c:v>FY09</c:v>
                </c:pt>
                <c:pt idx="4">
                  <c:v>FY10</c:v>
                </c:pt>
                <c:pt idx="5">
                  <c:v>FY11</c:v>
                </c:pt>
                <c:pt idx="6">
                  <c:v>FY12YTD</c:v>
                </c:pt>
              </c:strCache>
            </c:strRef>
          </c:cat>
          <c:val>
            <c:numRef>
              <c:f>Sheet2!$B$6:$H$6</c:f>
              <c:numCache>
                <c:formatCode>_(* #,##0_);_(* \(#,##0\);_(* "-"??_);_(@_)</c:formatCode>
                <c:ptCount val="7"/>
                <c:pt idx="0">
                  <c:v>1052</c:v>
                </c:pt>
                <c:pt idx="1">
                  <c:v>1959</c:v>
                </c:pt>
                <c:pt idx="2">
                  <c:v>3541</c:v>
                </c:pt>
                <c:pt idx="3">
                  <c:v>5047</c:v>
                </c:pt>
                <c:pt idx="4">
                  <c:v>7476</c:v>
                </c:pt>
                <c:pt idx="5">
                  <c:v>10514</c:v>
                </c:pt>
                <c:pt idx="6">
                  <c:v>12600</c:v>
                </c:pt>
              </c:numCache>
            </c:numRef>
          </c:val>
        </c:ser>
        <c:gapWidth val="36"/>
        <c:overlap val="-18"/>
        <c:axId val="151408000"/>
        <c:axId val="151413888"/>
      </c:barChart>
      <c:catAx>
        <c:axId val="151408000"/>
        <c:scaling>
          <c:orientation val="minMax"/>
        </c:scaling>
        <c:delete val="1"/>
        <c:axPos val="b"/>
        <c:numFmt formatCode="General" sourceLinked="0"/>
        <c:tickLblPos val="none"/>
        <c:crossAx val="151413888"/>
        <c:crosses val="autoZero"/>
        <c:auto val="1"/>
        <c:lblAlgn val="ctr"/>
        <c:lblOffset val="100"/>
      </c:catAx>
      <c:valAx>
        <c:axId val="151413888"/>
        <c:scaling>
          <c:orientation val="minMax"/>
        </c:scaling>
        <c:axPos val="l"/>
        <c:majorGridlines>
          <c:spPr>
            <a:ln>
              <a:solidFill>
                <a:schemeClr val="bg1"/>
              </a:solidFill>
            </a:ln>
          </c:spPr>
        </c:majorGridlines>
        <c:numFmt formatCode="_(* #,##0_);_(* \(#,##0\);_(* &quot;-&quot;??_);_(@_)" sourceLinked="1"/>
        <c:tickLblPos val="nextTo"/>
        <c:spPr>
          <a:ln>
            <a:solidFill>
              <a:schemeClr val="bg1"/>
            </a:solidFill>
          </a:ln>
        </c:spPr>
        <c:txPr>
          <a:bodyPr/>
          <a:lstStyle/>
          <a:p>
            <a:pPr>
              <a:defRPr sz="700"/>
            </a:pPr>
            <a:endParaRPr lang="ru-RU"/>
          </a:p>
        </c:txPr>
        <c:crossAx val="151408000"/>
        <c:crosses val="autoZero"/>
        <c:crossBetween val="between"/>
      </c:valAx>
      <c:spPr>
        <a:noFill/>
      </c:spPr>
    </c:plotArea>
    <c:plotVisOnly val="1"/>
    <c:dispBlanksAs val="gap"/>
  </c:chart>
  <c:txPr>
    <a:bodyPr/>
    <a:lstStyle/>
    <a:p>
      <a:pPr>
        <a:defRPr>
          <a:solidFill>
            <a:schemeClr val="bg1"/>
          </a:solidFill>
        </a:defRPr>
      </a:pPr>
      <a:endParaRPr lang="ru-RU"/>
    </a:p>
  </c:txPr>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image" Target="../media/image91.png"/><Relationship Id="rId5" Type="http://schemas.openxmlformats.org/officeDocument/2006/relationships/image" Target="../media/image131.png"/><Relationship Id="rId4"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E2FDB-CDEA-431B-BD69-F106AD63662F}"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ru-RU"/>
        </a:p>
      </dgm:t>
    </dgm:pt>
    <dgm:pt modelId="{34D31282-8AB3-4E03-B111-0D77EED4C077}">
      <dgm:prSet phldrT="[Текст]" custT="1"/>
      <dgm:spPr/>
      <dgm:t>
        <a:bodyPr/>
        <a:lstStyle/>
        <a:p>
          <a:r>
            <a:rPr lang="ru-RU" sz="2000" dirty="0" err="1" smtClean="0"/>
            <a:t>Реальні</a:t>
          </a:r>
          <a:r>
            <a:rPr lang="ru-RU" sz="2000" dirty="0" smtClean="0"/>
            <a:t> </a:t>
          </a:r>
          <a:r>
            <a:rPr lang="ru-RU" sz="2000" dirty="0" err="1" smtClean="0"/>
            <a:t>тренінги</a:t>
          </a:r>
          <a:r>
            <a:rPr lang="ru-RU" sz="2000" dirty="0" smtClean="0"/>
            <a:t>​</a:t>
          </a:r>
          <a:endParaRPr lang="ru-RU" sz="2000" dirty="0"/>
        </a:p>
      </dgm:t>
    </dgm:pt>
    <dgm:pt modelId="{A0F1DE9E-87EF-42B1-BE97-51A37439D970}" type="parTrans" cxnId="{5A1C6771-EB69-4B27-BCC7-F62C572D2A73}">
      <dgm:prSet/>
      <dgm:spPr/>
      <dgm:t>
        <a:bodyPr/>
        <a:lstStyle/>
        <a:p>
          <a:endParaRPr lang="ru-RU"/>
        </a:p>
      </dgm:t>
    </dgm:pt>
    <dgm:pt modelId="{F3112E67-90FF-4EB7-8A8F-40749E40FC69}" type="sibTrans" cxnId="{5A1C6771-EB69-4B27-BCC7-F62C572D2A73}">
      <dgm:prSet/>
      <dgm:spPr/>
      <dgm:t>
        <a:bodyPr/>
        <a:lstStyle/>
        <a:p>
          <a:endParaRPr lang="ru-RU"/>
        </a:p>
      </dgm:t>
    </dgm:pt>
    <dgm:pt modelId="{788B9C80-AAA1-49B8-B86B-298573046144}">
      <dgm:prSet custT="1"/>
      <dgm:spPr/>
      <dgm:t>
        <a:bodyPr/>
        <a:lstStyle/>
        <a:p>
          <a:r>
            <a:rPr lang="ru-RU" sz="2000" smtClean="0"/>
            <a:t>Працевлаштування​</a:t>
          </a:r>
          <a:endParaRPr lang="ru-RU" sz="2000" dirty="0"/>
        </a:p>
      </dgm:t>
    </dgm:pt>
    <dgm:pt modelId="{54178D8F-0C1A-4784-8C59-CE721913907C}" type="parTrans" cxnId="{2C8B734E-8C4B-4B15-BDD0-2F59AFCE9BB1}">
      <dgm:prSet/>
      <dgm:spPr/>
      <dgm:t>
        <a:bodyPr/>
        <a:lstStyle/>
        <a:p>
          <a:endParaRPr lang="ru-RU"/>
        </a:p>
      </dgm:t>
    </dgm:pt>
    <dgm:pt modelId="{24C74BFC-F18E-4E5D-9A85-B80ABA8C49F6}" type="sibTrans" cxnId="{2C8B734E-8C4B-4B15-BDD0-2F59AFCE9BB1}">
      <dgm:prSet/>
      <dgm:spPr/>
      <dgm:t>
        <a:bodyPr/>
        <a:lstStyle/>
        <a:p>
          <a:endParaRPr lang="ru-RU"/>
        </a:p>
      </dgm:t>
    </dgm:pt>
    <dgm:pt modelId="{DFDC13BA-5243-42B1-930E-1C5D211D1958}">
      <dgm:prSet custT="1"/>
      <dgm:spPr/>
      <dgm:t>
        <a:bodyPr/>
        <a:lstStyle/>
        <a:p>
          <a:r>
            <a:rPr lang="ru-RU" sz="2000" smtClean="0"/>
            <a:t>Затребувані            сертифікати​​</a:t>
          </a:r>
          <a:endParaRPr lang="ru-RU" sz="2000" dirty="0"/>
        </a:p>
      </dgm:t>
    </dgm:pt>
    <dgm:pt modelId="{7A2EE338-5174-4820-9F14-9204947FA844}" type="parTrans" cxnId="{F63AC5C4-2C6B-49FA-B69E-E739A4E7BB63}">
      <dgm:prSet/>
      <dgm:spPr/>
      <dgm:t>
        <a:bodyPr/>
        <a:lstStyle/>
        <a:p>
          <a:endParaRPr lang="ru-RU"/>
        </a:p>
      </dgm:t>
    </dgm:pt>
    <dgm:pt modelId="{39878DD1-CA4E-4DD8-8528-E955FECB3F12}" type="sibTrans" cxnId="{F63AC5C4-2C6B-49FA-B69E-E739A4E7BB63}">
      <dgm:prSet/>
      <dgm:spPr/>
      <dgm:t>
        <a:bodyPr/>
        <a:lstStyle/>
        <a:p>
          <a:endParaRPr lang="ru-RU"/>
        </a:p>
      </dgm:t>
    </dgm:pt>
    <dgm:pt modelId="{BF2227F1-5F24-4D3C-8B92-F24FFF14EF52}" type="pres">
      <dgm:prSet presAssocID="{2AFE2FDB-CDEA-431B-BD69-F106AD63662F}" presName="diagram" presStyleCnt="0">
        <dgm:presLayoutVars>
          <dgm:dir/>
          <dgm:resizeHandles val="exact"/>
        </dgm:presLayoutVars>
      </dgm:prSet>
      <dgm:spPr/>
      <dgm:t>
        <a:bodyPr/>
        <a:lstStyle/>
        <a:p>
          <a:endParaRPr lang="ru-RU"/>
        </a:p>
      </dgm:t>
    </dgm:pt>
    <dgm:pt modelId="{E3C695BF-8484-4141-9D74-E5859CBA65D8}" type="pres">
      <dgm:prSet presAssocID="{34D31282-8AB3-4E03-B111-0D77EED4C077}" presName="node" presStyleLbl="node1" presStyleIdx="0" presStyleCnt="3">
        <dgm:presLayoutVars>
          <dgm:bulletEnabled val="1"/>
        </dgm:presLayoutVars>
      </dgm:prSet>
      <dgm:spPr/>
      <dgm:t>
        <a:bodyPr/>
        <a:lstStyle/>
        <a:p>
          <a:endParaRPr lang="ru-RU"/>
        </a:p>
      </dgm:t>
    </dgm:pt>
    <dgm:pt modelId="{D9E23671-97A6-40C2-B413-9A1D8232FC2A}" type="pres">
      <dgm:prSet presAssocID="{F3112E67-90FF-4EB7-8A8F-40749E40FC69}" presName="sibTrans" presStyleCnt="0"/>
      <dgm:spPr/>
    </dgm:pt>
    <dgm:pt modelId="{8D5370AA-326A-4C78-9AB8-48B9F3885366}" type="pres">
      <dgm:prSet presAssocID="{788B9C80-AAA1-49B8-B86B-298573046144}" presName="node" presStyleLbl="node1" presStyleIdx="1" presStyleCnt="3">
        <dgm:presLayoutVars>
          <dgm:bulletEnabled val="1"/>
        </dgm:presLayoutVars>
      </dgm:prSet>
      <dgm:spPr/>
      <dgm:t>
        <a:bodyPr/>
        <a:lstStyle/>
        <a:p>
          <a:endParaRPr lang="ru-RU"/>
        </a:p>
      </dgm:t>
    </dgm:pt>
    <dgm:pt modelId="{7E8F69BA-C38D-494C-9E67-B19AC2F0B69B}" type="pres">
      <dgm:prSet presAssocID="{24C74BFC-F18E-4E5D-9A85-B80ABA8C49F6}" presName="sibTrans" presStyleCnt="0"/>
      <dgm:spPr/>
    </dgm:pt>
    <dgm:pt modelId="{85F2E305-D34B-40D7-8764-5348304E2FD0}" type="pres">
      <dgm:prSet presAssocID="{DFDC13BA-5243-42B1-930E-1C5D211D1958}" presName="node" presStyleLbl="node1" presStyleIdx="2" presStyleCnt="3">
        <dgm:presLayoutVars>
          <dgm:bulletEnabled val="1"/>
        </dgm:presLayoutVars>
      </dgm:prSet>
      <dgm:spPr/>
      <dgm:t>
        <a:bodyPr/>
        <a:lstStyle/>
        <a:p>
          <a:endParaRPr lang="ru-RU"/>
        </a:p>
      </dgm:t>
    </dgm:pt>
  </dgm:ptLst>
  <dgm:cxnLst>
    <dgm:cxn modelId="{CB657392-B7A2-43FC-9EA0-DBCA82F4EC82}" type="presOf" srcId="{788B9C80-AAA1-49B8-B86B-298573046144}" destId="{8D5370AA-326A-4C78-9AB8-48B9F3885366}" srcOrd="0" destOrd="0" presId="urn:microsoft.com/office/officeart/2005/8/layout/default"/>
    <dgm:cxn modelId="{3DF1737A-719B-4CEA-BD10-D6554C0807BC}" type="presOf" srcId="{34D31282-8AB3-4E03-B111-0D77EED4C077}" destId="{E3C695BF-8484-4141-9D74-E5859CBA65D8}" srcOrd="0" destOrd="0" presId="urn:microsoft.com/office/officeart/2005/8/layout/default"/>
    <dgm:cxn modelId="{2C8B734E-8C4B-4B15-BDD0-2F59AFCE9BB1}" srcId="{2AFE2FDB-CDEA-431B-BD69-F106AD63662F}" destId="{788B9C80-AAA1-49B8-B86B-298573046144}" srcOrd="1" destOrd="0" parTransId="{54178D8F-0C1A-4784-8C59-CE721913907C}" sibTransId="{24C74BFC-F18E-4E5D-9A85-B80ABA8C49F6}"/>
    <dgm:cxn modelId="{F63AC5C4-2C6B-49FA-B69E-E739A4E7BB63}" srcId="{2AFE2FDB-CDEA-431B-BD69-F106AD63662F}" destId="{DFDC13BA-5243-42B1-930E-1C5D211D1958}" srcOrd="2" destOrd="0" parTransId="{7A2EE338-5174-4820-9F14-9204947FA844}" sibTransId="{39878DD1-CA4E-4DD8-8528-E955FECB3F12}"/>
    <dgm:cxn modelId="{15ECDA94-5BA0-4574-AB5C-05BF2740DCE4}" type="presOf" srcId="{DFDC13BA-5243-42B1-930E-1C5D211D1958}" destId="{85F2E305-D34B-40D7-8764-5348304E2FD0}" srcOrd="0" destOrd="0" presId="urn:microsoft.com/office/officeart/2005/8/layout/default"/>
    <dgm:cxn modelId="{60C491DE-EED4-4CD3-949E-229940311620}" type="presOf" srcId="{2AFE2FDB-CDEA-431B-BD69-F106AD63662F}" destId="{BF2227F1-5F24-4D3C-8B92-F24FFF14EF52}" srcOrd="0" destOrd="0" presId="urn:microsoft.com/office/officeart/2005/8/layout/default"/>
    <dgm:cxn modelId="{5A1C6771-EB69-4B27-BCC7-F62C572D2A73}" srcId="{2AFE2FDB-CDEA-431B-BD69-F106AD63662F}" destId="{34D31282-8AB3-4E03-B111-0D77EED4C077}" srcOrd="0" destOrd="0" parTransId="{A0F1DE9E-87EF-42B1-BE97-51A37439D970}" sibTransId="{F3112E67-90FF-4EB7-8A8F-40749E40FC69}"/>
    <dgm:cxn modelId="{85D0DEEA-ADA5-4C93-89DD-A6162EAF15A5}" type="presParOf" srcId="{BF2227F1-5F24-4D3C-8B92-F24FFF14EF52}" destId="{E3C695BF-8484-4141-9D74-E5859CBA65D8}" srcOrd="0" destOrd="0" presId="urn:microsoft.com/office/officeart/2005/8/layout/default"/>
    <dgm:cxn modelId="{7EA221B0-6076-4D24-A611-58DC03A1D245}" type="presParOf" srcId="{BF2227F1-5F24-4D3C-8B92-F24FFF14EF52}" destId="{D9E23671-97A6-40C2-B413-9A1D8232FC2A}" srcOrd="1" destOrd="0" presId="urn:microsoft.com/office/officeart/2005/8/layout/default"/>
    <dgm:cxn modelId="{5BD2CDA4-7268-48ED-AF87-0A285EF7F5CB}" type="presParOf" srcId="{BF2227F1-5F24-4D3C-8B92-F24FFF14EF52}" destId="{8D5370AA-326A-4C78-9AB8-48B9F3885366}" srcOrd="2" destOrd="0" presId="urn:microsoft.com/office/officeart/2005/8/layout/default"/>
    <dgm:cxn modelId="{32718F47-DF5B-4C17-9409-E0BD2642CE3C}" type="presParOf" srcId="{BF2227F1-5F24-4D3C-8B92-F24FFF14EF52}" destId="{7E8F69BA-C38D-494C-9E67-B19AC2F0B69B}" srcOrd="3" destOrd="0" presId="urn:microsoft.com/office/officeart/2005/8/layout/default"/>
    <dgm:cxn modelId="{C8CAF614-B0F7-48F7-9E12-C68BE18D00A8}" type="presParOf" srcId="{BF2227F1-5F24-4D3C-8B92-F24FFF14EF52}" destId="{85F2E305-D34B-40D7-8764-5348304E2FD0}" srcOrd="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4373B-2D0C-4F34-9BF0-A9531BD0F5AE}" type="doc">
      <dgm:prSet loTypeId="urn:microsoft.com/office/officeart/2005/8/layout/cycle7" loCatId="cycle" qsTypeId="urn:microsoft.com/office/officeart/2005/8/quickstyle/simple4" qsCatId="simple" csTypeId="urn:microsoft.com/office/officeart/2005/8/colors/colorful4" csCatId="colorful" phldr="1"/>
      <dgm:spPr/>
    </dgm:pt>
    <dgm:pt modelId="{D86A1789-1CF3-4C7A-9F0B-23A3A6F544D9}">
      <dgm:prSet phldrT="[Текст]" custT="1"/>
      <dgm:spPr/>
      <dgm:t>
        <a:bodyPr/>
        <a:lstStyle/>
        <a:p>
          <a:r>
            <a:rPr lang="ru-RU" sz="1400" dirty="0" err="1" smtClean="0"/>
            <a:t>Практичний</a:t>
          </a:r>
          <a:r>
            <a:rPr lang="ru-RU" sz="1400" dirty="0" smtClean="0"/>
            <a:t> </a:t>
          </a:r>
          <a:r>
            <a:rPr lang="ru-RU" sz="1400" dirty="0" err="1" smtClean="0"/>
            <a:t>досвід</a:t>
          </a:r>
          <a:r>
            <a:rPr lang="ru-RU" sz="1400" dirty="0" smtClean="0"/>
            <a:t>​</a:t>
          </a:r>
          <a:endParaRPr lang="ru-RU" sz="1400" dirty="0"/>
        </a:p>
      </dgm:t>
    </dgm:pt>
    <dgm:pt modelId="{7F0EA0A0-10D7-4D89-B511-0924924CFAC3}" type="parTrans" cxnId="{4CFF2F6A-9B1B-418A-9C32-DE5F898EB134}">
      <dgm:prSet/>
      <dgm:spPr/>
      <dgm:t>
        <a:bodyPr/>
        <a:lstStyle/>
        <a:p>
          <a:endParaRPr lang="ru-RU"/>
        </a:p>
      </dgm:t>
    </dgm:pt>
    <dgm:pt modelId="{9B7C522F-3A5A-4F27-BBE7-B3BBE3C3720F}" type="sibTrans" cxnId="{4CFF2F6A-9B1B-418A-9C32-DE5F898EB134}">
      <dgm:prSet/>
      <dgm:spPr/>
      <dgm:t>
        <a:bodyPr/>
        <a:lstStyle/>
        <a:p>
          <a:endParaRPr lang="ru-RU"/>
        </a:p>
      </dgm:t>
    </dgm:pt>
    <dgm:pt modelId="{A6C0311C-2FDA-4957-A5FE-0292C600499A}">
      <dgm:prSet custT="1"/>
      <dgm:spPr/>
      <dgm:t>
        <a:bodyPr/>
        <a:lstStyle/>
        <a:p>
          <a:r>
            <a:rPr lang="ru-RU" sz="1400" smtClean="0"/>
            <a:t>Збільшення шансів отримати хорошу роботу з визнаній у всьому світі професійної сертифікацією      </a:t>
          </a:r>
          <a:r>
            <a:rPr lang="en-US" sz="1400" smtClean="0"/>
            <a:t>Microsoft​</a:t>
          </a:r>
          <a:endParaRPr lang="en-US" sz="1400" dirty="0"/>
        </a:p>
      </dgm:t>
    </dgm:pt>
    <dgm:pt modelId="{17239103-D74D-4BBC-8CBE-FBECA8FB2A0E}" type="parTrans" cxnId="{EE3DDEE3-DDA2-4618-995E-4702817B53A8}">
      <dgm:prSet/>
      <dgm:spPr/>
      <dgm:t>
        <a:bodyPr/>
        <a:lstStyle/>
        <a:p>
          <a:endParaRPr lang="ru-RU"/>
        </a:p>
      </dgm:t>
    </dgm:pt>
    <dgm:pt modelId="{7656B437-49D7-4A13-B14C-7E06AC90A2CD}" type="sibTrans" cxnId="{EE3DDEE3-DDA2-4618-995E-4702817B53A8}">
      <dgm:prSet/>
      <dgm:spPr/>
      <dgm:t>
        <a:bodyPr/>
        <a:lstStyle/>
        <a:p>
          <a:endParaRPr lang="ru-RU"/>
        </a:p>
      </dgm:t>
    </dgm:pt>
    <dgm:pt modelId="{474B0A0F-F7C7-47AF-9E05-3CE3E219CF8A}">
      <dgm:prSet custT="1"/>
      <dgm:spPr/>
      <dgm:t>
        <a:bodyPr/>
        <a:lstStyle/>
        <a:p>
          <a:r>
            <a:rPr lang="ru-RU" sz="1400" smtClean="0"/>
            <a:t>Залік з відповідної дисципліни​​</a:t>
          </a:r>
          <a:endParaRPr lang="ru-RU" sz="1400" dirty="0"/>
        </a:p>
      </dgm:t>
    </dgm:pt>
    <dgm:pt modelId="{47AAC55F-056E-44DD-B0E0-ADFB9D1EAC0A}" type="parTrans" cxnId="{776EA517-21D4-4E66-9321-FD4A99EC4B4E}">
      <dgm:prSet/>
      <dgm:spPr/>
      <dgm:t>
        <a:bodyPr/>
        <a:lstStyle/>
        <a:p>
          <a:endParaRPr lang="ru-RU"/>
        </a:p>
      </dgm:t>
    </dgm:pt>
    <dgm:pt modelId="{7D01390C-A21E-4B63-9AE1-4934A84855D8}" type="sibTrans" cxnId="{776EA517-21D4-4E66-9321-FD4A99EC4B4E}">
      <dgm:prSet/>
      <dgm:spPr/>
      <dgm:t>
        <a:bodyPr/>
        <a:lstStyle/>
        <a:p>
          <a:endParaRPr lang="ru-RU"/>
        </a:p>
      </dgm:t>
    </dgm:pt>
    <dgm:pt modelId="{28785C5A-5E40-4D10-9EE5-C37BBA3D315D}" type="pres">
      <dgm:prSet presAssocID="{8CD4373B-2D0C-4F34-9BF0-A9531BD0F5AE}" presName="Name0" presStyleCnt="0">
        <dgm:presLayoutVars>
          <dgm:dir/>
          <dgm:resizeHandles val="exact"/>
        </dgm:presLayoutVars>
      </dgm:prSet>
      <dgm:spPr/>
    </dgm:pt>
    <dgm:pt modelId="{FBC33C06-7448-4763-B9DB-A64BF5D424F8}" type="pres">
      <dgm:prSet presAssocID="{D86A1789-1CF3-4C7A-9F0B-23A3A6F544D9}" presName="node" presStyleLbl="node1" presStyleIdx="0" presStyleCnt="3" custScaleX="110475" custScaleY="214284">
        <dgm:presLayoutVars>
          <dgm:bulletEnabled val="1"/>
        </dgm:presLayoutVars>
      </dgm:prSet>
      <dgm:spPr/>
      <dgm:t>
        <a:bodyPr/>
        <a:lstStyle/>
        <a:p>
          <a:endParaRPr lang="ru-RU"/>
        </a:p>
      </dgm:t>
    </dgm:pt>
    <dgm:pt modelId="{8F3163D1-9B75-4D15-9CCF-107E45A4462A}" type="pres">
      <dgm:prSet presAssocID="{9B7C522F-3A5A-4F27-BBE7-B3BBE3C3720F}" presName="sibTrans" presStyleLbl="sibTrans2D1" presStyleIdx="0" presStyleCnt="3"/>
      <dgm:spPr/>
      <dgm:t>
        <a:bodyPr/>
        <a:lstStyle/>
        <a:p>
          <a:endParaRPr lang="ru-RU"/>
        </a:p>
      </dgm:t>
    </dgm:pt>
    <dgm:pt modelId="{0AD6B49B-960B-4F4A-A979-711B3A4CD5C6}" type="pres">
      <dgm:prSet presAssocID="{9B7C522F-3A5A-4F27-BBE7-B3BBE3C3720F}" presName="connectorText" presStyleLbl="sibTrans2D1" presStyleIdx="0" presStyleCnt="3"/>
      <dgm:spPr/>
      <dgm:t>
        <a:bodyPr/>
        <a:lstStyle/>
        <a:p>
          <a:endParaRPr lang="ru-RU"/>
        </a:p>
      </dgm:t>
    </dgm:pt>
    <dgm:pt modelId="{2FB560EC-C971-45C7-9B07-8D6E31032CF8}" type="pres">
      <dgm:prSet presAssocID="{A6C0311C-2FDA-4957-A5FE-0292C600499A}" presName="node" presStyleLbl="node1" presStyleIdx="1" presStyleCnt="3" custScaleX="110475" custScaleY="214284">
        <dgm:presLayoutVars>
          <dgm:bulletEnabled val="1"/>
        </dgm:presLayoutVars>
      </dgm:prSet>
      <dgm:spPr/>
      <dgm:t>
        <a:bodyPr/>
        <a:lstStyle/>
        <a:p>
          <a:endParaRPr lang="ru-RU"/>
        </a:p>
      </dgm:t>
    </dgm:pt>
    <dgm:pt modelId="{CF20F298-C21C-402F-902D-15F7593776A4}" type="pres">
      <dgm:prSet presAssocID="{7656B437-49D7-4A13-B14C-7E06AC90A2CD}" presName="sibTrans" presStyleLbl="sibTrans2D1" presStyleIdx="1" presStyleCnt="3"/>
      <dgm:spPr/>
      <dgm:t>
        <a:bodyPr/>
        <a:lstStyle/>
        <a:p>
          <a:endParaRPr lang="ru-RU"/>
        </a:p>
      </dgm:t>
    </dgm:pt>
    <dgm:pt modelId="{7FD60D23-E020-4DA7-BA92-0BA2006850FB}" type="pres">
      <dgm:prSet presAssocID="{7656B437-49D7-4A13-B14C-7E06AC90A2CD}" presName="connectorText" presStyleLbl="sibTrans2D1" presStyleIdx="1" presStyleCnt="3"/>
      <dgm:spPr/>
      <dgm:t>
        <a:bodyPr/>
        <a:lstStyle/>
        <a:p>
          <a:endParaRPr lang="ru-RU"/>
        </a:p>
      </dgm:t>
    </dgm:pt>
    <dgm:pt modelId="{B820F7D9-3770-40D7-8088-628564C890A1}" type="pres">
      <dgm:prSet presAssocID="{474B0A0F-F7C7-47AF-9E05-3CE3E219CF8A}" presName="node" presStyleLbl="node1" presStyleIdx="2" presStyleCnt="3" custScaleX="110475" custScaleY="214284">
        <dgm:presLayoutVars>
          <dgm:bulletEnabled val="1"/>
        </dgm:presLayoutVars>
      </dgm:prSet>
      <dgm:spPr/>
      <dgm:t>
        <a:bodyPr/>
        <a:lstStyle/>
        <a:p>
          <a:endParaRPr lang="ru-RU"/>
        </a:p>
      </dgm:t>
    </dgm:pt>
    <dgm:pt modelId="{C044C14B-C4B0-458E-8CE7-AA122925700C}" type="pres">
      <dgm:prSet presAssocID="{7D01390C-A21E-4B63-9AE1-4934A84855D8}" presName="sibTrans" presStyleLbl="sibTrans2D1" presStyleIdx="2" presStyleCnt="3"/>
      <dgm:spPr/>
      <dgm:t>
        <a:bodyPr/>
        <a:lstStyle/>
        <a:p>
          <a:endParaRPr lang="ru-RU"/>
        </a:p>
      </dgm:t>
    </dgm:pt>
    <dgm:pt modelId="{4E890126-7E1A-41E5-92E3-2D66D9F482B8}" type="pres">
      <dgm:prSet presAssocID="{7D01390C-A21E-4B63-9AE1-4934A84855D8}" presName="connectorText" presStyleLbl="sibTrans2D1" presStyleIdx="2" presStyleCnt="3"/>
      <dgm:spPr/>
      <dgm:t>
        <a:bodyPr/>
        <a:lstStyle/>
        <a:p>
          <a:endParaRPr lang="ru-RU"/>
        </a:p>
      </dgm:t>
    </dgm:pt>
  </dgm:ptLst>
  <dgm:cxnLst>
    <dgm:cxn modelId="{73041F7D-5858-47ED-BC71-D7C481C34A0E}" type="presOf" srcId="{7D01390C-A21E-4B63-9AE1-4934A84855D8}" destId="{C044C14B-C4B0-458E-8CE7-AA122925700C}" srcOrd="0" destOrd="0" presId="urn:microsoft.com/office/officeart/2005/8/layout/cycle7"/>
    <dgm:cxn modelId="{EE3DDEE3-DDA2-4618-995E-4702817B53A8}" srcId="{8CD4373B-2D0C-4F34-9BF0-A9531BD0F5AE}" destId="{A6C0311C-2FDA-4957-A5FE-0292C600499A}" srcOrd="1" destOrd="0" parTransId="{17239103-D74D-4BBC-8CBE-FBECA8FB2A0E}" sibTransId="{7656B437-49D7-4A13-B14C-7E06AC90A2CD}"/>
    <dgm:cxn modelId="{19650DAE-9F54-4EDA-9D5F-95B24487BFF2}" type="presOf" srcId="{7656B437-49D7-4A13-B14C-7E06AC90A2CD}" destId="{7FD60D23-E020-4DA7-BA92-0BA2006850FB}" srcOrd="1" destOrd="0" presId="urn:microsoft.com/office/officeart/2005/8/layout/cycle7"/>
    <dgm:cxn modelId="{776EA517-21D4-4E66-9321-FD4A99EC4B4E}" srcId="{8CD4373B-2D0C-4F34-9BF0-A9531BD0F5AE}" destId="{474B0A0F-F7C7-47AF-9E05-3CE3E219CF8A}" srcOrd="2" destOrd="0" parTransId="{47AAC55F-056E-44DD-B0E0-ADFB9D1EAC0A}" sibTransId="{7D01390C-A21E-4B63-9AE1-4934A84855D8}"/>
    <dgm:cxn modelId="{E85B1D0E-225D-4CD2-BA3E-AC326E435008}" type="presOf" srcId="{8CD4373B-2D0C-4F34-9BF0-A9531BD0F5AE}" destId="{28785C5A-5E40-4D10-9EE5-C37BBA3D315D}" srcOrd="0" destOrd="0" presId="urn:microsoft.com/office/officeart/2005/8/layout/cycle7"/>
    <dgm:cxn modelId="{C7136DEB-A115-4215-BF69-8B998EA9D22A}" type="presOf" srcId="{7656B437-49D7-4A13-B14C-7E06AC90A2CD}" destId="{CF20F298-C21C-402F-902D-15F7593776A4}" srcOrd="0" destOrd="0" presId="urn:microsoft.com/office/officeart/2005/8/layout/cycle7"/>
    <dgm:cxn modelId="{F378B6F3-9A0C-44F5-A0BD-C0B603CB6907}" type="presOf" srcId="{9B7C522F-3A5A-4F27-BBE7-B3BBE3C3720F}" destId="{8F3163D1-9B75-4D15-9CCF-107E45A4462A}" srcOrd="0" destOrd="0" presId="urn:microsoft.com/office/officeart/2005/8/layout/cycle7"/>
    <dgm:cxn modelId="{944FF402-2B05-421F-89A1-2F4B4CC8C565}" type="presOf" srcId="{A6C0311C-2FDA-4957-A5FE-0292C600499A}" destId="{2FB560EC-C971-45C7-9B07-8D6E31032CF8}" srcOrd="0" destOrd="0" presId="urn:microsoft.com/office/officeart/2005/8/layout/cycle7"/>
    <dgm:cxn modelId="{F9D0929E-FC5A-403D-AF0E-D9B08682C8B9}" type="presOf" srcId="{474B0A0F-F7C7-47AF-9E05-3CE3E219CF8A}" destId="{B820F7D9-3770-40D7-8088-628564C890A1}" srcOrd="0" destOrd="0" presId="urn:microsoft.com/office/officeart/2005/8/layout/cycle7"/>
    <dgm:cxn modelId="{DC64806B-CD50-47F4-AA93-6D67D3FF1BC0}" type="presOf" srcId="{7D01390C-A21E-4B63-9AE1-4934A84855D8}" destId="{4E890126-7E1A-41E5-92E3-2D66D9F482B8}" srcOrd="1" destOrd="0" presId="urn:microsoft.com/office/officeart/2005/8/layout/cycle7"/>
    <dgm:cxn modelId="{4CFF2F6A-9B1B-418A-9C32-DE5F898EB134}" srcId="{8CD4373B-2D0C-4F34-9BF0-A9531BD0F5AE}" destId="{D86A1789-1CF3-4C7A-9F0B-23A3A6F544D9}" srcOrd="0" destOrd="0" parTransId="{7F0EA0A0-10D7-4D89-B511-0924924CFAC3}" sibTransId="{9B7C522F-3A5A-4F27-BBE7-B3BBE3C3720F}"/>
    <dgm:cxn modelId="{7AD3614E-C500-4F96-AE06-2D9AFEE2136A}" type="presOf" srcId="{9B7C522F-3A5A-4F27-BBE7-B3BBE3C3720F}" destId="{0AD6B49B-960B-4F4A-A979-711B3A4CD5C6}" srcOrd="1" destOrd="0" presId="urn:microsoft.com/office/officeart/2005/8/layout/cycle7"/>
    <dgm:cxn modelId="{DF30ECDD-BFD2-44D8-9F9C-DC65CC3C73D6}" type="presOf" srcId="{D86A1789-1CF3-4C7A-9F0B-23A3A6F544D9}" destId="{FBC33C06-7448-4763-B9DB-A64BF5D424F8}" srcOrd="0" destOrd="0" presId="urn:microsoft.com/office/officeart/2005/8/layout/cycle7"/>
    <dgm:cxn modelId="{727748AC-CE8F-44E6-A8DD-B42EFCDEF897}" type="presParOf" srcId="{28785C5A-5E40-4D10-9EE5-C37BBA3D315D}" destId="{FBC33C06-7448-4763-B9DB-A64BF5D424F8}" srcOrd="0" destOrd="0" presId="urn:microsoft.com/office/officeart/2005/8/layout/cycle7"/>
    <dgm:cxn modelId="{5C1F9CBD-2766-4D21-B87E-AC148D6FE991}" type="presParOf" srcId="{28785C5A-5E40-4D10-9EE5-C37BBA3D315D}" destId="{8F3163D1-9B75-4D15-9CCF-107E45A4462A}" srcOrd="1" destOrd="0" presId="urn:microsoft.com/office/officeart/2005/8/layout/cycle7"/>
    <dgm:cxn modelId="{EDA4194E-0986-4A3E-9967-7F6641E52FA5}" type="presParOf" srcId="{8F3163D1-9B75-4D15-9CCF-107E45A4462A}" destId="{0AD6B49B-960B-4F4A-A979-711B3A4CD5C6}" srcOrd="0" destOrd="0" presId="urn:microsoft.com/office/officeart/2005/8/layout/cycle7"/>
    <dgm:cxn modelId="{9D0A65EC-5D66-44E6-A97B-8FF3B9628820}" type="presParOf" srcId="{28785C5A-5E40-4D10-9EE5-C37BBA3D315D}" destId="{2FB560EC-C971-45C7-9B07-8D6E31032CF8}" srcOrd="2" destOrd="0" presId="urn:microsoft.com/office/officeart/2005/8/layout/cycle7"/>
    <dgm:cxn modelId="{5BD75968-B90E-4531-B39A-086C7191D0DD}" type="presParOf" srcId="{28785C5A-5E40-4D10-9EE5-C37BBA3D315D}" destId="{CF20F298-C21C-402F-902D-15F7593776A4}" srcOrd="3" destOrd="0" presId="urn:microsoft.com/office/officeart/2005/8/layout/cycle7"/>
    <dgm:cxn modelId="{65E4D809-29BE-4C48-87F3-4B12D315D78C}" type="presParOf" srcId="{CF20F298-C21C-402F-902D-15F7593776A4}" destId="{7FD60D23-E020-4DA7-BA92-0BA2006850FB}" srcOrd="0" destOrd="0" presId="urn:microsoft.com/office/officeart/2005/8/layout/cycle7"/>
    <dgm:cxn modelId="{89704BB2-F720-4CB5-8E84-A1F10C6A035B}" type="presParOf" srcId="{28785C5A-5E40-4D10-9EE5-C37BBA3D315D}" destId="{B820F7D9-3770-40D7-8088-628564C890A1}" srcOrd="4" destOrd="0" presId="urn:microsoft.com/office/officeart/2005/8/layout/cycle7"/>
    <dgm:cxn modelId="{5442AF6A-5F76-4489-92C5-8C016A979063}" type="presParOf" srcId="{28785C5A-5E40-4D10-9EE5-C37BBA3D315D}" destId="{C044C14B-C4B0-458E-8CE7-AA122925700C}" srcOrd="5" destOrd="0" presId="urn:microsoft.com/office/officeart/2005/8/layout/cycle7"/>
    <dgm:cxn modelId="{9B76037B-8FA5-4728-9B6A-7F3F964C5722}" type="presParOf" srcId="{C044C14B-C4B0-458E-8CE7-AA122925700C}" destId="{4E890126-7E1A-41E5-92E3-2D66D9F482B8}" srcOrd="0" destOrd="0" presId="urn:microsoft.com/office/officeart/2005/8/layout/cycle7"/>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94B77-075C-4C2F-8F58-E38CA30E233C}"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ru-RU"/>
        </a:p>
      </dgm:t>
    </dgm:pt>
    <dgm:pt modelId="{40542876-745F-4A50-A323-2E60AE63CA8D}">
      <dgm:prSet custT="1"/>
      <dgm:spPr/>
      <dgm:t>
        <a:bodyPr/>
        <a:lstStyle/>
        <a:p>
          <a:pPr algn="r" rtl="0"/>
          <a:r>
            <a:rPr lang="ru-RU" sz="1600" i="1" dirty="0" smtClean="0"/>
            <a:t>"</a:t>
          </a:r>
          <a:r>
            <a:rPr lang="ru-RU" sz="1600" i="1" dirty="0" err="1" smtClean="0"/>
            <a:t>Сертифікація</a:t>
          </a:r>
          <a:r>
            <a:rPr lang="ru-RU" sz="1600" i="1" dirty="0" smtClean="0"/>
            <a:t> </a:t>
          </a:r>
          <a:r>
            <a:rPr lang="en-US" sz="1600" i="1" dirty="0" smtClean="0"/>
            <a:t>Microsoft </a:t>
          </a:r>
          <a:r>
            <a:rPr lang="ru-RU" sz="1600" i="1" dirty="0" err="1" smtClean="0"/>
            <a:t>відкриває</a:t>
          </a:r>
          <a:r>
            <a:rPr lang="ru-RU" sz="1600" i="1" dirty="0" smtClean="0"/>
            <a:t> </a:t>
          </a:r>
          <a:r>
            <a:rPr lang="ru-RU" sz="1600" i="1" dirty="0" err="1" smtClean="0"/>
            <a:t>двері</a:t>
          </a:r>
          <a:r>
            <a:rPr lang="ru-RU" sz="1600" i="1" dirty="0" smtClean="0"/>
            <a:t> до </a:t>
          </a:r>
          <a:r>
            <a:rPr lang="ru-RU" sz="1600" i="1" dirty="0" err="1" smtClean="0"/>
            <a:t>працевлаштування</a:t>
          </a:r>
          <a:r>
            <a:rPr lang="ru-RU" sz="1600" i="1" dirty="0" smtClean="0"/>
            <a:t>.  Вона </a:t>
          </a:r>
          <a:r>
            <a:rPr lang="ru-RU" sz="1600" i="1" dirty="0" err="1" smtClean="0"/>
            <a:t>дає</a:t>
          </a:r>
          <a:r>
            <a:rPr lang="ru-RU" sz="1600" i="1" dirty="0" smtClean="0"/>
            <a:t> студентам </a:t>
          </a:r>
          <a:r>
            <a:rPr lang="ru-RU" sz="1600" i="1" dirty="0" err="1" smtClean="0"/>
            <a:t>можливість</a:t>
          </a:r>
          <a:r>
            <a:rPr lang="ru-RU" sz="1600" i="1" dirty="0" smtClean="0"/>
            <a:t> довести, </a:t>
          </a:r>
          <a:r>
            <a:rPr lang="ru-RU" sz="1600" i="1" dirty="0" err="1" smtClean="0"/>
            <a:t>що</a:t>
          </a:r>
          <a:r>
            <a:rPr lang="ru-RU" sz="1600" i="1" dirty="0" smtClean="0"/>
            <a:t> вони </a:t>
          </a:r>
          <a:r>
            <a:rPr lang="ru-RU" sz="1600" i="1" dirty="0" err="1" smtClean="0"/>
            <a:t>володіють</a:t>
          </a:r>
          <a:r>
            <a:rPr lang="ru-RU" sz="1600" i="1" dirty="0" smtClean="0"/>
            <a:t> </a:t>
          </a:r>
          <a:r>
            <a:rPr lang="ru-RU" sz="1600" i="1" dirty="0" err="1" smtClean="0"/>
            <a:t>необхідними</a:t>
          </a:r>
          <a:r>
            <a:rPr lang="ru-RU" sz="1600" i="1" dirty="0" smtClean="0"/>
            <a:t> </a:t>
          </a:r>
          <a:r>
            <a:rPr lang="ru-RU" sz="1600" i="1" dirty="0" err="1" smtClean="0"/>
            <a:t>навичками</a:t>
          </a:r>
          <a:r>
            <a:rPr lang="ru-RU" sz="1600" i="1" dirty="0" smtClean="0"/>
            <a:t>, </a:t>
          </a:r>
          <a:r>
            <a:rPr lang="ru-RU" sz="1600" i="1" dirty="0" err="1" smtClean="0"/>
            <a:t>що</a:t>
          </a:r>
          <a:r>
            <a:rPr lang="ru-RU" sz="1600" i="1" dirty="0" smtClean="0"/>
            <a:t> </a:t>
          </a:r>
          <a:r>
            <a:rPr lang="ru-RU" sz="1600" i="1" dirty="0" err="1" smtClean="0"/>
            <a:t>зводить</a:t>
          </a:r>
          <a:r>
            <a:rPr lang="ru-RU" sz="1600" i="1" dirty="0" smtClean="0"/>
            <a:t> </a:t>
          </a:r>
          <a:r>
            <a:rPr lang="ru-RU" sz="1600" i="1" dirty="0" err="1" smtClean="0"/>
            <a:t>нанівець</a:t>
          </a:r>
          <a:r>
            <a:rPr lang="ru-RU" sz="1600" i="1" dirty="0" smtClean="0"/>
            <a:t> фактор </a:t>
          </a:r>
          <a:r>
            <a:rPr lang="ru-RU" sz="1600" i="1" dirty="0" err="1" smtClean="0"/>
            <a:t>ризику</a:t>
          </a:r>
          <a:r>
            <a:rPr lang="ru-RU" sz="1600" i="1" dirty="0" smtClean="0"/>
            <a:t> для </a:t>
          </a:r>
          <a:r>
            <a:rPr lang="ru-RU" sz="1600" i="1" dirty="0" err="1" smtClean="0"/>
            <a:t>роботодавця</a:t>
          </a:r>
          <a:r>
            <a:rPr lang="ru-RU" sz="1600" i="1" dirty="0" smtClean="0"/>
            <a:t>. "​                                                                                                  </a:t>
          </a:r>
          <a:r>
            <a:rPr lang="ru-RU" sz="1600" b="0" i="0" dirty="0" smtClean="0"/>
            <a:t>-</a:t>
          </a:r>
          <a:r>
            <a:rPr lang="ru-RU" sz="1600" b="0" i="0" dirty="0" err="1" smtClean="0"/>
            <a:t>Джорж</a:t>
          </a:r>
          <a:r>
            <a:rPr lang="ru-RU" sz="1600" b="0" i="0" dirty="0" smtClean="0"/>
            <a:t> </a:t>
          </a:r>
          <a:r>
            <a:rPr lang="ru-RU" sz="1600" b="0" i="0" dirty="0" err="1" smtClean="0"/>
            <a:t>Андерсон</a:t>
          </a:r>
          <a:r>
            <a:rPr lang="ru-RU" sz="1600" b="0" i="0" dirty="0" smtClean="0"/>
            <a:t>,​  </a:t>
          </a:r>
          <a:r>
            <a:rPr lang="ru-RU" sz="1600" b="0" i="0" dirty="0" err="1" smtClean="0"/>
            <a:t>Керуючий</a:t>
          </a:r>
          <a:r>
            <a:rPr lang="ru-RU" sz="1600" b="0" i="0" dirty="0" smtClean="0"/>
            <a:t> директор, </a:t>
          </a:r>
          <a:r>
            <a:rPr lang="en-US" sz="1600" b="0" i="0" dirty="0" err="1" smtClean="0"/>
            <a:t>Zenos</a:t>
          </a:r>
          <a:r>
            <a:rPr lang="en-US" sz="1600" b="0" i="0" dirty="0" smtClean="0"/>
            <a:t>​</a:t>
          </a:r>
          <a:endParaRPr lang="ru-RU" sz="1600" b="0" i="0" dirty="0"/>
        </a:p>
      </dgm:t>
    </dgm:pt>
    <dgm:pt modelId="{57F637C8-602C-4955-8281-C2675CAF2282}" type="parTrans" cxnId="{9DA4E3DF-C0B3-4BA5-9AF9-43C348941199}">
      <dgm:prSet/>
      <dgm:spPr/>
      <dgm:t>
        <a:bodyPr/>
        <a:lstStyle/>
        <a:p>
          <a:endParaRPr lang="ru-RU"/>
        </a:p>
      </dgm:t>
    </dgm:pt>
    <dgm:pt modelId="{5B92BAC6-A2A6-4ADA-88CE-7638C6AE43BE}" type="sibTrans" cxnId="{9DA4E3DF-C0B3-4BA5-9AF9-43C348941199}">
      <dgm:prSet/>
      <dgm:spPr/>
      <dgm:t>
        <a:bodyPr/>
        <a:lstStyle/>
        <a:p>
          <a:endParaRPr lang="ru-RU"/>
        </a:p>
      </dgm:t>
    </dgm:pt>
    <dgm:pt modelId="{DFF184B2-3079-4DDD-A2EF-430803B1A19C}" type="pres">
      <dgm:prSet presAssocID="{77E94B77-075C-4C2F-8F58-E38CA30E233C}" presName="linear" presStyleCnt="0">
        <dgm:presLayoutVars>
          <dgm:animLvl val="lvl"/>
          <dgm:resizeHandles val="exact"/>
        </dgm:presLayoutVars>
      </dgm:prSet>
      <dgm:spPr/>
      <dgm:t>
        <a:bodyPr/>
        <a:lstStyle/>
        <a:p>
          <a:endParaRPr lang="ru-RU"/>
        </a:p>
      </dgm:t>
    </dgm:pt>
    <dgm:pt modelId="{0B508B9B-E7CA-4057-AD5E-F5572B3BA030}" type="pres">
      <dgm:prSet presAssocID="{40542876-745F-4A50-A323-2E60AE63CA8D}" presName="parentText" presStyleLbl="node1" presStyleIdx="0" presStyleCnt="1" custScaleY="102425" custLinFactNeighborX="0" custLinFactNeighborY="45332">
        <dgm:presLayoutVars>
          <dgm:chMax val="0"/>
          <dgm:bulletEnabled val="1"/>
        </dgm:presLayoutVars>
      </dgm:prSet>
      <dgm:spPr/>
      <dgm:t>
        <a:bodyPr/>
        <a:lstStyle/>
        <a:p>
          <a:endParaRPr lang="ru-RU"/>
        </a:p>
      </dgm:t>
    </dgm:pt>
  </dgm:ptLst>
  <dgm:cxnLst>
    <dgm:cxn modelId="{A68E1FD2-CC71-4A24-8B28-EC16341B2C07}" type="presOf" srcId="{77E94B77-075C-4C2F-8F58-E38CA30E233C}" destId="{DFF184B2-3079-4DDD-A2EF-430803B1A19C}" srcOrd="0" destOrd="0" presId="urn:microsoft.com/office/officeart/2005/8/layout/vList2"/>
    <dgm:cxn modelId="{30953CA0-B561-4575-B970-56A9E25E9975}" type="presOf" srcId="{40542876-745F-4A50-A323-2E60AE63CA8D}" destId="{0B508B9B-E7CA-4057-AD5E-F5572B3BA030}" srcOrd="0" destOrd="0" presId="urn:microsoft.com/office/officeart/2005/8/layout/vList2"/>
    <dgm:cxn modelId="{9DA4E3DF-C0B3-4BA5-9AF9-43C348941199}" srcId="{77E94B77-075C-4C2F-8F58-E38CA30E233C}" destId="{40542876-745F-4A50-A323-2E60AE63CA8D}" srcOrd="0" destOrd="0" parTransId="{57F637C8-602C-4955-8281-C2675CAF2282}" sibTransId="{5B92BAC6-A2A6-4ADA-88CE-7638C6AE43BE}"/>
    <dgm:cxn modelId="{95D1CC17-BB62-4AA5-98EA-7270C8D3F409}" type="presParOf" srcId="{DFF184B2-3079-4DDD-A2EF-430803B1A19C}" destId="{0B508B9B-E7CA-4057-AD5E-F5572B3BA030}" srcOrd="0" destOrd="0" presId="urn:microsoft.com/office/officeart/2005/8/layout/vList2"/>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66A84-A209-4E2B-A6CB-70982488CA8F}" type="doc">
      <dgm:prSet loTypeId="urn:microsoft.com/office/officeart/2005/8/layout/hList7#1" loCatId="process" qsTypeId="urn:microsoft.com/office/officeart/2005/8/quickstyle/simple4" qsCatId="simple" csTypeId="urn:microsoft.com/office/officeart/2005/8/colors/colorful4" csCatId="colorful" phldr="1"/>
      <dgm:spPr/>
      <dgm:t>
        <a:bodyPr/>
        <a:lstStyle/>
        <a:p>
          <a:endParaRPr lang="en-US"/>
        </a:p>
      </dgm:t>
    </dgm:pt>
    <dgm:pt modelId="{2ADDAAB2-843D-4C60-ADA6-B9A66A0E55BC}">
      <dgm:prSet phldrT="[Text]"/>
      <dgm:spPr/>
      <dgm:t>
        <a:bodyPr/>
        <a:lstStyle/>
        <a:p>
          <a:r>
            <a:rPr lang="ru-RU" dirty="0" err="1" smtClean="0"/>
            <a:t>Підвищення</a:t>
          </a:r>
          <a:r>
            <a:rPr lang="ru-RU" dirty="0" smtClean="0"/>
            <a:t> </a:t>
          </a:r>
          <a:r>
            <a:rPr lang="ru-RU" dirty="0" err="1" smtClean="0"/>
            <a:t>кваліфікації</a:t>
          </a:r>
          <a:r>
            <a:rPr lang="ru-RU" dirty="0" smtClean="0"/>
            <a:t>:</a:t>
          </a:r>
        </a:p>
        <a:p>
          <a:r>
            <a:rPr lang="en-US" dirty="0" smtClean="0"/>
            <a:t>MCT, </a:t>
          </a:r>
          <a:r>
            <a:rPr lang="en-US" dirty="0" err="1" smtClean="0"/>
            <a:t>доступ</a:t>
          </a:r>
          <a:r>
            <a:rPr lang="en-US" dirty="0" smtClean="0"/>
            <a:t> </a:t>
          </a:r>
          <a:r>
            <a:rPr lang="en-US" dirty="0" err="1" smtClean="0"/>
            <a:t>до</a:t>
          </a:r>
          <a:r>
            <a:rPr lang="en-US" dirty="0" smtClean="0"/>
            <a:t> E-Learning</a:t>
          </a:r>
          <a:r>
            <a:rPr lang="uk-UA" dirty="0" smtClean="0"/>
            <a:t>,</a:t>
          </a:r>
          <a:r>
            <a:rPr lang="en-US" dirty="0" smtClean="0"/>
            <a:t> E-Reference</a:t>
          </a:r>
        </a:p>
      </dgm:t>
    </dgm:pt>
    <dgm:pt modelId="{36D4E306-4F30-4D39-BEC8-5774B20544CC}" type="parTrans" cxnId="{114613DA-1C0E-4622-B2ED-567F422B4C81}">
      <dgm:prSet/>
      <dgm:spPr/>
      <dgm:t>
        <a:bodyPr/>
        <a:lstStyle/>
        <a:p>
          <a:endParaRPr lang="en-US"/>
        </a:p>
      </dgm:t>
    </dgm:pt>
    <dgm:pt modelId="{4037F4FD-067E-4FE3-B405-0BC96FCE214D}" type="sibTrans" cxnId="{114613DA-1C0E-4622-B2ED-567F422B4C81}">
      <dgm:prSet/>
      <dgm:spPr/>
      <dgm:t>
        <a:bodyPr/>
        <a:lstStyle/>
        <a:p>
          <a:endParaRPr lang="en-US"/>
        </a:p>
      </dgm:t>
    </dgm:pt>
    <dgm:pt modelId="{73D7B711-7204-4619-B980-81B89E56B5CC}">
      <dgm:prSet phldrT="[Text]"/>
      <dgm:spPr/>
      <dgm:t>
        <a:bodyPr/>
        <a:lstStyle/>
        <a:p>
          <a:r>
            <a:rPr lang="ru-RU" dirty="0" err="1" smtClean="0"/>
            <a:t>Підтвердження</a:t>
          </a:r>
          <a:r>
            <a:rPr lang="ru-RU" dirty="0" smtClean="0"/>
            <a:t> </a:t>
          </a:r>
          <a:r>
            <a:rPr lang="ru-RU" dirty="0" err="1" smtClean="0"/>
            <a:t>навичок</a:t>
          </a:r>
          <a:r>
            <a:rPr lang="ru-RU" dirty="0" smtClean="0"/>
            <a:t> в рамках </a:t>
          </a:r>
          <a:r>
            <a:rPr lang="ru-RU" dirty="0" err="1" smtClean="0"/>
            <a:t>сертифікації</a:t>
          </a:r>
          <a:endParaRPr lang="ru-RU" dirty="0" smtClean="0"/>
        </a:p>
      </dgm:t>
    </dgm:pt>
    <dgm:pt modelId="{74D0D4C5-5CFC-40B9-8E6E-6AB961935BFE}" type="parTrans" cxnId="{0FE29CCA-7676-4E8D-9D1D-AB0A6513D862}">
      <dgm:prSet/>
      <dgm:spPr/>
      <dgm:t>
        <a:bodyPr/>
        <a:lstStyle/>
        <a:p>
          <a:endParaRPr lang="en-US"/>
        </a:p>
      </dgm:t>
    </dgm:pt>
    <dgm:pt modelId="{5964543E-F8BE-41C3-A8EB-FD0A25BE6131}" type="sibTrans" cxnId="{0FE29CCA-7676-4E8D-9D1D-AB0A6513D862}">
      <dgm:prSet/>
      <dgm:spPr/>
      <dgm:t>
        <a:bodyPr/>
        <a:lstStyle/>
        <a:p>
          <a:endParaRPr lang="en-US"/>
        </a:p>
      </dgm:t>
    </dgm:pt>
    <dgm:pt modelId="{BC8111B0-78E4-423F-83F0-7C04033D68DC}">
      <dgm:prSet phldrT="[Text]"/>
      <dgm:spPr/>
      <dgm:t>
        <a:bodyPr/>
        <a:lstStyle/>
        <a:p>
          <a:r>
            <a:rPr lang="ru-RU" dirty="0" smtClean="0"/>
            <a:t>Партнерство </a:t>
          </a:r>
          <a:r>
            <a:rPr lang="ru-RU" dirty="0" err="1" smtClean="0"/>
            <a:t>з</a:t>
          </a:r>
          <a:r>
            <a:rPr lang="ru-RU" dirty="0" smtClean="0"/>
            <a:t> </a:t>
          </a:r>
          <a:r>
            <a:rPr lang="en-US" dirty="0" smtClean="0"/>
            <a:t>Microsoft:</a:t>
          </a:r>
          <a:endParaRPr lang="ru-RU" dirty="0" smtClean="0"/>
        </a:p>
        <a:p>
          <a:r>
            <a:rPr lang="ru-RU" dirty="0" smtClean="0"/>
            <a:t>Каталог </a:t>
          </a:r>
          <a:r>
            <a:rPr lang="ru-RU" dirty="0" err="1" smtClean="0"/>
            <a:t>учасників</a:t>
          </a:r>
          <a:r>
            <a:rPr lang="ru-RU" dirty="0" smtClean="0"/>
            <a:t>, </a:t>
          </a:r>
        </a:p>
        <a:p>
          <a:r>
            <a:rPr lang="ru-RU" dirty="0" err="1" smtClean="0"/>
            <a:t>Історії</a:t>
          </a:r>
          <a:r>
            <a:rPr lang="ru-RU" dirty="0" smtClean="0"/>
            <a:t> </a:t>
          </a:r>
          <a:r>
            <a:rPr lang="ru-RU" dirty="0" err="1" smtClean="0"/>
            <a:t>успіху</a:t>
          </a:r>
          <a:endParaRPr lang="en-US" dirty="0"/>
        </a:p>
      </dgm:t>
    </dgm:pt>
    <dgm:pt modelId="{26B669C4-1D3F-42F4-9A53-212DE07418AF}" type="parTrans" cxnId="{B10D5C96-0D99-4DA2-B303-AAB1A59D421E}">
      <dgm:prSet/>
      <dgm:spPr/>
      <dgm:t>
        <a:bodyPr/>
        <a:lstStyle/>
        <a:p>
          <a:endParaRPr lang="en-US"/>
        </a:p>
      </dgm:t>
    </dgm:pt>
    <dgm:pt modelId="{B737347B-6058-4F54-9CA6-0227C87D4001}" type="sibTrans" cxnId="{B10D5C96-0D99-4DA2-B303-AAB1A59D421E}">
      <dgm:prSet/>
      <dgm:spPr/>
      <dgm:t>
        <a:bodyPr/>
        <a:lstStyle/>
        <a:p>
          <a:endParaRPr lang="en-US"/>
        </a:p>
      </dgm:t>
    </dgm:pt>
    <dgm:pt modelId="{49ABC199-84F0-454D-920B-EAD2A65A20C5}">
      <dgm:prSet phldrT="[Text]"/>
      <dgm:spPr/>
      <dgm:t>
        <a:bodyPr/>
        <a:lstStyle/>
        <a:p>
          <a:r>
            <a:rPr lang="ru-RU" dirty="0" err="1" smtClean="0"/>
            <a:t>Скорочення</a:t>
          </a:r>
          <a:r>
            <a:rPr lang="ru-RU" dirty="0" smtClean="0"/>
            <a:t> </a:t>
          </a:r>
          <a:r>
            <a:rPr lang="ru-RU" dirty="0" err="1" smtClean="0"/>
            <a:t>витрат</a:t>
          </a:r>
          <a:r>
            <a:rPr lang="ru-RU" dirty="0" smtClean="0"/>
            <a:t> на </a:t>
          </a:r>
          <a:r>
            <a:rPr lang="ru-RU" dirty="0" err="1" smtClean="0"/>
            <a:t>навчання</a:t>
          </a:r>
          <a:endParaRPr lang="en-US" dirty="0"/>
        </a:p>
      </dgm:t>
    </dgm:pt>
    <dgm:pt modelId="{8C46E396-BEBC-4162-A7DE-57B3327CAE6B}" type="sibTrans" cxnId="{0F86F5DC-D6C7-4D5A-BF4A-2EDBC4E71D90}">
      <dgm:prSet/>
      <dgm:spPr/>
      <dgm:t>
        <a:bodyPr/>
        <a:lstStyle/>
        <a:p>
          <a:endParaRPr lang="en-US"/>
        </a:p>
      </dgm:t>
    </dgm:pt>
    <dgm:pt modelId="{E4A94B27-BF56-42B5-9AE5-E46419B5CAA7}" type="parTrans" cxnId="{0F86F5DC-D6C7-4D5A-BF4A-2EDBC4E71D90}">
      <dgm:prSet/>
      <dgm:spPr/>
      <dgm:t>
        <a:bodyPr/>
        <a:lstStyle/>
        <a:p>
          <a:endParaRPr lang="en-US"/>
        </a:p>
      </dgm:t>
    </dgm:pt>
    <dgm:pt modelId="{E50BE1E8-2F1D-4F27-89CE-DDAD76415D06}">
      <dgm:prSet phldrT="[Text]"/>
      <dgm:spPr/>
      <dgm:t>
        <a:bodyPr/>
        <a:lstStyle/>
        <a:p>
          <a:r>
            <a:rPr lang="uk-UA" dirty="0" smtClean="0"/>
            <a:t>Економія часу</a:t>
          </a:r>
          <a:endParaRPr lang="en-US" dirty="0"/>
        </a:p>
      </dgm:t>
    </dgm:pt>
    <dgm:pt modelId="{0968730D-B703-4BB6-9328-25982F0A948F}" type="parTrans" cxnId="{3EB48D83-17F8-43EE-A6EE-91606764214F}">
      <dgm:prSet/>
      <dgm:spPr/>
      <dgm:t>
        <a:bodyPr/>
        <a:lstStyle/>
        <a:p>
          <a:endParaRPr lang="ru-RU"/>
        </a:p>
      </dgm:t>
    </dgm:pt>
    <dgm:pt modelId="{7A4DB3A4-F316-4E98-BD7E-F86582969F60}" type="sibTrans" cxnId="{3EB48D83-17F8-43EE-A6EE-91606764214F}">
      <dgm:prSet/>
      <dgm:spPr/>
      <dgm:t>
        <a:bodyPr/>
        <a:lstStyle/>
        <a:p>
          <a:endParaRPr lang="ru-RU"/>
        </a:p>
      </dgm:t>
    </dgm:pt>
    <dgm:pt modelId="{D7C82BF5-F154-4A01-8B39-4B0C9A87A506}" type="pres">
      <dgm:prSet presAssocID="{18E66A84-A209-4E2B-A6CB-70982488CA8F}" presName="Name0" presStyleCnt="0">
        <dgm:presLayoutVars>
          <dgm:dir/>
          <dgm:resizeHandles val="exact"/>
        </dgm:presLayoutVars>
      </dgm:prSet>
      <dgm:spPr/>
      <dgm:t>
        <a:bodyPr/>
        <a:lstStyle/>
        <a:p>
          <a:endParaRPr lang="en-US"/>
        </a:p>
      </dgm:t>
    </dgm:pt>
    <dgm:pt modelId="{3FC22EB8-AA0B-4D45-9301-796C9B1EFC16}" type="pres">
      <dgm:prSet presAssocID="{18E66A84-A209-4E2B-A6CB-70982488CA8F}" presName="fgShape" presStyleLbl="fgShp" presStyleIdx="0" presStyleCnt="1" custScaleX="106564" custScaleY="132453"/>
      <dgm:spPr/>
      <dgm:t>
        <a:bodyPr/>
        <a:lstStyle/>
        <a:p>
          <a:endParaRPr lang="en-US"/>
        </a:p>
      </dgm:t>
    </dgm:pt>
    <dgm:pt modelId="{88B093F8-0D90-420F-9500-8D6B182EA9CB}" type="pres">
      <dgm:prSet presAssocID="{18E66A84-A209-4E2B-A6CB-70982488CA8F}" presName="linComp" presStyleCnt="0"/>
      <dgm:spPr/>
      <dgm:t>
        <a:bodyPr/>
        <a:lstStyle/>
        <a:p>
          <a:endParaRPr lang="en-US"/>
        </a:p>
      </dgm:t>
    </dgm:pt>
    <dgm:pt modelId="{A2BC8682-708C-4EEC-9CBF-145822D1D3D5}" type="pres">
      <dgm:prSet presAssocID="{E50BE1E8-2F1D-4F27-89CE-DDAD76415D06}" presName="compNode" presStyleCnt="0"/>
      <dgm:spPr/>
      <dgm:t>
        <a:bodyPr/>
        <a:lstStyle/>
        <a:p>
          <a:endParaRPr lang="ru-RU"/>
        </a:p>
      </dgm:t>
    </dgm:pt>
    <dgm:pt modelId="{1A07EB92-3E76-47A2-BE2D-6CBD376704D0}" type="pres">
      <dgm:prSet presAssocID="{E50BE1E8-2F1D-4F27-89CE-DDAD76415D06}" presName="bkgdShape" presStyleLbl="node1" presStyleIdx="0" presStyleCnt="5"/>
      <dgm:spPr/>
      <dgm:t>
        <a:bodyPr/>
        <a:lstStyle/>
        <a:p>
          <a:endParaRPr lang="ru-RU"/>
        </a:p>
      </dgm:t>
    </dgm:pt>
    <dgm:pt modelId="{1D5F02F9-E2DC-4F66-A16F-6CB13EAE3637}" type="pres">
      <dgm:prSet presAssocID="{E50BE1E8-2F1D-4F27-89CE-DDAD76415D06}" presName="nodeTx" presStyleLbl="node1" presStyleIdx="0" presStyleCnt="5">
        <dgm:presLayoutVars>
          <dgm:bulletEnabled val="1"/>
        </dgm:presLayoutVars>
      </dgm:prSet>
      <dgm:spPr/>
      <dgm:t>
        <a:bodyPr/>
        <a:lstStyle/>
        <a:p>
          <a:endParaRPr lang="ru-RU"/>
        </a:p>
      </dgm:t>
    </dgm:pt>
    <dgm:pt modelId="{F2499C62-5014-4A73-A8E1-10ADE21E046F}" type="pres">
      <dgm:prSet presAssocID="{E50BE1E8-2F1D-4F27-89CE-DDAD76415D06}" presName="invisiNode" presStyleLbl="node1" presStyleIdx="0" presStyleCnt="5"/>
      <dgm:spPr/>
      <dgm:t>
        <a:bodyPr/>
        <a:lstStyle/>
        <a:p>
          <a:endParaRPr lang="ru-RU"/>
        </a:p>
      </dgm:t>
    </dgm:pt>
    <dgm:pt modelId="{0C935E70-4B0C-468A-921B-EAAD1AE6CBE9}" type="pres">
      <dgm:prSet presAssocID="{E50BE1E8-2F1D-4F27-89CE-DDAD76415D06}" presName="imagNode" presStyleLbl="fgImgPlace1" presStyleIdx="0" presStyleCnt="5"/>
      <dgm:spPr>
        <a:blipFill rotWithShape="0">
          <a:blip xmlns:r="http://schemas.openxmlformats.org/officeDocument/2006/relationships" r:embed="rId1"/>
          <a:stretch>
            <a:fillRect/>
          </a:stretch>
        </a:blipFill>
      </dgm:spPr>
      <dgm:t>
        <a:bodyPr/>
        <a:lstStyle/>
        <a:p>
          <a:endParaRPr lang="ru-RU"/>
        </a:p>
      </dgm:t>
    </dgm:pt>
    <dgm:pt modelId="{F77DFC5D-7097-4692-A37E-7E592EF66A50}" type="pres">
      <dgm:prSet presAssocID="{7A4DB3A4-F316-4E98-BD7E-F86582969F60}" presName="sibTrans" presStyleLbl="sibTrans2D1" presStyleIdx="0" presStyleCnt="0"/>
      <dgm:spPr/>
      <dgm:t>
        <a:bodyPr/>
        <a:lstStyle/>
        <a:p>
          <a:endParaRPr lang="ru-RU"/>
        </a:p>
      </dgm:t>
    </dgm:pt>
    <dgm:pt modelId="{E0C39486-AA6A-439C-9F65-490EC0D0C05F}" type="pres">
      <dgm:prSet presAssocID="{49ABC199-84F0-454D-920B-EAD2A65A20C5}" presName="compNode" presStyleCnt="0"/>
      <dgm:spPr/>
      <dgm:t>
        <a:bodyPr/>
        <a:lstStyle/>
        <a:p>
          <a:endParaRPr lang="ru-RU"/>
        </a:p>
      </dgm:t>
    </dgm:pt>
    <dgm:pt modelId="{A7D70B8D-9A0F-414A-943F-1C3D70F562AE}" type="pres">
      <dgm:prSet presAssocID="{49ABC199-84F0-454D-920B-EAD2A65A20C5}" presName="bkgdShape" presStyleLbl="node1" presStyleIdx="1" presStyleCnt="5"/>
      <dgm:spPr/>
      <dgm:t>
        <a:bodyPr/>
        <a:lstStyle/>
        <a:p>
          <a:endParaRPr lang="en-US"/>
        </a:p>
      </dgm:t>
    </dgm:pt>
    <dgm:pt modelId="{0DA55A14-944C-4562-8F2C-7C2A7852A93E}" type="pres">
      <dgm:prSet presAssocID="{49ABC199-84F0-454D-920B-EAD2A65A20C5}" presName="nodeTx" presStyleLbl="node1" presStyleIdx="1" presStyleCnt="5">
        <dgm:presLayoutVars>
          <dgm:bulletEnabled val="1"/>
        </dgm:presLayoutVars>
      </dgm:prSet>
      <dgm:spPr/>
      <dgm:t>
        <a:bodyPr/>
        <a:lstStyle/>
        <a:p>
          <a:endParaRPr lang="en-US"/>
        </a:p>
      </dgm:t>
    </dgm:pt>
    <dgm:pt modelId="{E278A6AE-EB47-4F01-B8A3-AAAC469A2C94}" type="pres">
      <dgm:prSet presAssocID="{49ABC199-84F0-454D-920B-EAD2A65A20C5}" presName="invisiNode" presStyleLbl="node1" presStyleIdx="1" presStyleCnt="5"/>
      <dgm:spPr/>
      <dgm:t>
        <a:bodyPr/>
        <a:lstStyle/>
        <a:p>
          <a:endParaRPr lang="ru-RU"/>
        </a:p>
      </dgm:t>
    </dgm:pt>
    <dgm:pt modelId="{D8B14868-E169-4060-9706-F35B8884CD3C}" type="pres">
      <dgm:prSet presAssocID="{49ABC199-84F0-454D-920B-EAD2A65A20C5}" presName="imagNode" presStyleLbl="fgImgPlace1" presStyleIdx="1" presStyleCnt="5"/>
      <dgm:spPr>
        <a:blipFill>
          <a:blip xmlns:r="http://schemas.openxmlformats.org/officeDocument/2006/relationships" r:embed="rId2">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BAEF9816-DEB0-4C26-A7B4-59A0F8664929}" type="pres">
      <dgm:prSet presAssocID="{8C46E396-BEBC-4162-A7DE-57B3327CAE6B}" presName="sibTrans" presStyleLbl="sibTrans2D1" presStyleIdx="0" presStyleCnt="0"/>
      <dgm:spPr/>
      <dgm:t>
        <a:bodyPr/>
        <a:lstStyle/>
        <a:p>
          <a:endParaRPr lang="en-US"/>
        </a:p>
      </dgm:t>
    </dgm:pt>
    <dgm:pt modelId="{08E9658C-3E0F-4B6E-A308-008F5F5D4F48}" type="pres">
      <dgm:prSet presAssocID="{2ADDAAB2-843D-4C60-ADA6-B9A66A0E55BC}" presName="compNode" presStyleCnt="0"/>
      <dgm:spPr/>
      <dgm:t>
        <a:bodyPr/>
        <a:lstStyle/>
        <a:p>
          <a:endParaRPr lang="ru-RU"/>
        </a:p>
      </dgm:t>
    </dgm:pt>
    <dgm:pt modelId="{CAE1AC22-C916-4336-8969-07ADA346DF99}" type="pres">
      <dgm:prSet presAssocID="{2ADDAAB2-843D-4C60-ADA6-B9A66A0E55BC}" presName="bkgdShape" presStyleLbl="node1" presStyleIdx="2" presStyleCnt="5"/>
      <dgm:spPr/>
      <dgm:t>
        <a:bodyPr/>
        <a:lstStyle/>
        <a:p>
          <a:endParaRPr lang="en-US"/>
        </a:p>
      </dgm:t>
    </dgm:pt>
    <dgm:pt modelId="{57CF96C0-7429-453E-851B-AA0D61257A97}" type="pres">
      <dgm:prSet presAssocID="{2ADDAAB2-843D-4C60-ADA6-B9A66A0E55BC}" presName="nodeTx" presStyleLbl="node1" presStyleIdx="2" presStyleCnt="5">
        <dgm:presLayoutVars>
          <dgm:bulletEnabled val="1"/>
        </dgm:presLayoutVars>
      </dgm:prSet>
      <dgm:spPr/>
      <dgm:t>
        <a:bodyPr/>
        <a:lstStyle/>
        <a:p>
          <a:endParaRPr lang="en-US"/>
        </a:p>
      </dgm:t>
    </dgm:pt>
    <dgm:pt modelId="{19CADDDB-F68E-47D3-A510-1C74A0E27FB0}" type="pres">
      <dgm:prSet presAssocID="{2ADDAAB2-843D-4C60-ADA6-B9A66A0E55BC}" presName="invisiNode" presStyleLbl="node1" presStyleIdx="2" presStyleCnt="5"/>
      <dgm:spPr/>
      <dgm:t>
        <a:bodyPr/>
        <a:lstStyle/>
        <a:p>
          <a:endParaRPr lang="ru-RU"/>
        </a:p>
      </dgm:t>
    </dgm:pt>
    <dgm:pt modelId="{039E72DF-8F27-47D9-B28D-48EDC4473709}" type="pres">
      <dgm:prSet presAssocID="{2ADDAAB2-843D-4C60-ADA6-B9A66A0E55BC}" presName="imagNode" presStyleLbl="fgImgPlace1" presStyleIdx="2" presStyleCnt="5"/>
      <dgm:spPr>
        <a:blipFill>
          <a:blip xmlns:r="http://schemas.openxmlformats.org/officeDocument/2006/relationships" r:embed="rId3">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7F4AA24A-CCE4-4A37-BD72-AE4235C6A230}" type="pres">
      <dgm:prSet presAssocID="{4037F4FD-067E-4FE3-B405-0BC96FCE214D}" presName="sibTrans" presStyleLbl="sibTrans2D1" presStyleIdx="0" presStyleCnt="0"/>
      <dgm:spPr/>
      <dgm:t>
        <a:bodyPr/>
        <a:lstStyle/>
        <a:p>
          <a:endParaRPr lang="en-US"/>
        </a:p>
      </dgm:t>
    </dgm:pt>
    <dgm:pt modelId="{3F7ED984-65F7-40B4-B19E-D1270E74B8D1}" type="pres">
      <dgm:prSet presAssocID="{73D7B711-7204-4619-B980-81B89E56B5CC}" presName="compNode" presStyleCnt="0"/>
      <dgm:spPr/>
      <dgm:t>
        <a:bodyPr/>
        <a:lstStyle/>
        <a:p>
          <a:endParaRPr lang="ru-RU"/>
        </a:p>
      </dgm:t>
    </dgm:pt>
    <dgm:pt modelId="{A6EB6870-ABB7-4FE1-9699-089468F3EF4F}" type="pres">
      <dgm:prSet presAssocID="{73D7B711-7204-4619-B980-81B89E56B5CC}" presName="bkgdShape" presStyleLbl="node1" presStyleIdx="3" presStyleCnt="5"/>
      <dgm:spPr/>
      <dgm:t>
        <a:bodyPr/>
        <a:lstStyle/>
        <a:p>
          <a:endParaRPr lang="en-US"/>
        </a:p>
      </dgm:t>
    </dgm:pt>
    <dgm:pt modelId="{BCE38E56-3CDF-4227-A87D-4FF68C3331D7}" type="pres">
      <dgm:prSet presAssocID="{73D7B711-7204-4619-B980-81B89E56B5CC}" presName="nodeTx" presStyleLbl="node1" presStyleIdx="3" presStyleCnt="5">
        <dgm:presLayoutVars>
          <dgm:bulletEnabled val="1"/>
        </dgm:presLayoutVars>
      </dgm:prSet>
      <dgm:spPr/>
      <dgm:t>
        <a:bodyPr/>
        <a:lstStyle/>
        <a:p>
          <a:endParaRPr lang="en-US"/>
        </a:p>
      </dgm:t>
    </dgm:pt>
    <dgm:pt modelId="{24E29542-A729-493B-A5BC-C77100CAC05F}" type="pres">
      <dgm:prSet presAssocID="{73D7B711-7204-4619-B980-81B89E56B5CC}" presName="invisiNode" presStyleLbl="node1" presStyleIdx="3" presStyleCnt="5"/>
      <dgm:spPr/>
      <dgm:t>
        <a:bodyPr/>
        <a:lstStyle/>
        <a:p>
          <a:endParaRPr lang="ru-RU"/>
        </a:p>
      </dgm:t>
    </dgm:pt>
    <dgm:pt modelId="{EAF80FB1-0D93-475A-B154-55036A4B15CD}" type="pres">
      <dgm:prSet presAssocID="{73D7B711-7204-4619-B980-81B89E56B5CC}" presName="imagNode" presStyleLbl="fgImgPlace1" presStyleIdx="3" presStyleCnt="5"/>
      <dgm:spPr>
        <a:blipFill>
          <a:blip xmlns:r="http://schemas.openxmlformats.org/officeDocument/2006/relationships" r:embed="rId4">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B529875C-0EC3-4569-80DE-F18622389166}" type="pres">
      <dgm:prSet presAssocID="{5964543E-F8BE-41C3-A8EB-FD0A25BE6131}" presName="sibTrans" presStyleLbl="sibTrans2D1" presStyleIdx="0" presStyleCnt="0"/>
      <dgm:spPr/>
      <dgm:t>
        <a:bodyPr/>
        <a:lstStyle/>
        <a:p>
          <a:endParaRPr lang="en-US"/>
        </a:p>
      </dgm:t>
    </dgm:pt>
    <dgm:pt modelId="{A2C7ADE9-E807-4DD5-A9FB-3891260A0DB7}" type="pres">
      <dgm:prSet presAssocID="{BC8111B0-78E4-423F-83F0-7C04033D68DC}" presName="compNode" presStyleCnt="0"/>
      <dgm:spPr/>
      <dgm:t>
        <a:bodyPr/>
        <a:lstStyle/>
        <a:p>
          <a:endParaRPr lang="ru-RU"/>
        </a:p>
      </dgm:t>
    </dgm:pt>
    <dgm:pt modelId="{DEECCB94-50DE-460C-B185-ED18D8F3F593}" type="pres">
      <dgm:prSet presAssocID="{BC8111B0-78E4-423F-83F0-7C04033D68DC}" presName="bkgdShape" presStyleLbl="node1" presStyleIdx="4" presStyleCnt="5"/>
      <dgm:spPr/>
      <dgm:t>
        <a:bodyPr/>
        <a:lstStyle/>
        <a:p>
          <a:endParaRPr lang="en-US"/>
        </a:p>
      </dgm:t>
    </dgm:pt>
    <dgm:pt modelId="{AB591502-BE3A-42C5-A388-E96DBF6C3233}" type="pres">
      <dgm:prSet presAssocID="{BC8111B0-78E4-423F-83F0-7C04033D68DC}" presName="nodeTx" presStyleLbl="node1" presStyleIdx="4" presStyleCnt="5">
        <dgm:presLayoutVars>
          <dgm:bulletEnabled val="1"/>
        </dgm:presLayoutVars>
      </dgm:prSet>
      <dgm:spPr/>
      <dgm:t>
        <a:bodyPr/>
        <a:lstStyle/>
        <a:p>
          <a:endParaRPr lang="en-US"/>
        </a:p>
      </dgm:t>
    </dgm:pt>
    <dgm:pt modelId="{EFBACD6F-3B11-4BC6-8B58-8E77F75EF3E7}" type="pres">
      <dgm:prSet presAssocID="{BC8111B0-78E4-423F-83F0-7C04033D68DC}" presName="invisiNode" presStyleLbl="node1" presStyleIdx="4" presStyleCnt="5"/>
      <dgm:spPr/>
      <dgm:t>
        <a:bodyPr/>
        <a:lstStyle/>
        <a:p>
          <a:endParaRPr lang="ru-RU"/>
        </a:p>
      </dgm:t>
    </dgm:pt>
    <dgm:pt modelId="{E391368E-0A53-43F0-9348-20351FAA2FC2}" type="pres">
      <dgm:prSet presAssocID="{BC8111B0-78E4-423F-83F0-7C04033D68DC}" presName="imagNode" presStyleLbl="fgImgPlace1" presStyleIdx="4" presStyleCnt="5"/>
      <dgm:spPr>
        <a:blipFill>
          <a:blip xmlns:r="http://schemas.openxmlformats.org/officeDocument/2006/relationships" r:embed="rId5">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Lst>
  <dgm:cxnLst>
    <dgm:cxn modelId="{F74EFDB0-4569-4A67-8874-BBBA71449849}" type="presOf" srcId="{2ADDAAB2-843D-4C60-ADA6-B9A66A0E55BC}" destId="{CAE1AC22-C916-4336-8969-07ADA346DF99}" srcOrd="0" destOrd="0" presId="urn:microsoft.com/office/officeart/2005/8/layout/hList7#1"/>
    <dgm:cxn modelId="{5BA0FB88-885D-4517-9FBB-5DD598F5C096}" type="presOf" srcId="{73D7B711-7204-4619-B980-81B89E56B5CC}" destId="{A6EB6870-ABB7-4FE1-9699-089468F3EF4F}" srcOrd="0" destOrd="0" presId="urn:microsoft.com/office/officeart/2005/8/layout/hList7#1"/>
    <dgm:cxn modelId="{E411531C-AE0C-4A77-ACB8-2FCFAD6B879A}" type="presOf" srcId="{2ADDAAB2-843D-4C60-ADA6-B9A66A0E55BC}" destId="{57CF96C0-7429-453E-851B-AA0D61257A97}" srcOrd="1" destOrd="0" presId="urn:microsoft.com/office/officeart/2005/8/layout/hList7#1"/>
    <dgm:cxn modelId="{48C45C8F-E6B9-4692-A848-5774BE00BBF1}" type="presOf" srcId="{4037F4FD-067E-4FE3-B405-0BC96FCE214D}" destId="{7F4AA24A-CCE4-4A37-BD72-AE4235C6A230}" srcOrd="0" destOrd="0" presId="urn:microsoft.com/office/officeart/2005/8/layout/hList7#1"/>
    <dgm:cxn modelId="{3EB48D83-17F8-43EE-A6EE-91606764214F}" srcId="{18E66A84-A209-4E2B-A6CB-70982488CA8F}" destId="{E50BE1E8-2F1D-4F27-89CE-DDAD76415D06}" srcOrd="0" destOrd="0" parTransId="{0968730D-B703-4BB6-9328-25982F0A948F}" sibTransId="{7A4DB3A4-F316-4E98-BD7E-F86582969F60}"/>
    <dgm:cxn modelId="{0F86F5DC-D6C7-4D5A-BF4A-2EDBC4E71D90}" srcId="{18E66A84-A209-4E2B-A6CB-70982488CA8F}" destId="{49ABC199-84F0-454D-920B-EAD2A65A20C5}" srcOrd="1" destOrd="0" parTransId="{E4A94B27-BF56-42B5-9AE5-E46419B5CAA7}" sibTransId="{8C46E396-BEBC-4162-A7DE-57B3327CAE6B}"/>
    <dgm:cxn modelId="{024F6421-810B-4910-BA6C-C581DA6CB84E}" type="presOf" srcId="{8C46E396-BEBC-4162-A7DE-57B3327CAE6B}" destId="{BAEF9816-DEB0-4C26-A7B4-59A0F8664929}" srcOrd="0" destOrd="0" presId="urn:microsoft.com/office/officeart/2005/8/layout/hList7#1"/>
    <dgm:cxn modelId="{202C8483-DBC2-48A8-BC49-69EA0664D38F}" type="presOf" srcId="{73D7B711-7204-4619-B980-81B89E56B5CC}" destId="{BCE38E56-3CDF-4227-A87D-4FF68C3331D7}" srcOrd="1" destOrd="0" presId="urn:microsoft.com/office/officeart/2005/8/layout/hList7#1"/>
    <dgm:cxn modelId="{BF8B146C-F7B4-4780-ADA5-4D63C880522F}" type="presOf" srcId="{18E66A84-A209-4E2B-A6CB-70982488CA8F}" destId="{D7C82BF5-F154-4A01-8B39-4B0C9A87A506}" srcOrd="0" destOrd="0" presId="urn:microsoft.com/office/officeart/2005/8/layout/hList7#1"/>
    <dgm:cxn modelId="{0FE29CCA-7676-4E8D-9D1D-AB0A6513D862}" srcId="{18E66A84-A209-4E2B-A6CB-70982488CA8F}" destId="{73D7B711-7204-4619-B980-81B89E56B5CC}" srcOrd="3" destOrd="0" parTransId="{74D0D4C5-5CFC-40B9-8E6E-6AB961935BFE}" sibTransId="{5964543E-F8BE-41C3-A8EB-FD0A25BE6131}"/>
    <dgm:cxn modelId="{4030A454-4444-4F95-B39A-BFDC6A14F515}" type="presOf" srcId="{E50BE1E8-2F1D-4F27-89CE-DDAD76415D06}" destId="{1A07EB92-3E76-47A2-BE2D-6CBD376704D0}" srcOrd="0" destOrd="0" presId="urn:microsoft.com/office/officeart/2005/8/layout/hList7#1"/>
    <dgm:cxn modelId="{A6AD9527-2470-4FEC-9507-1DFF3D56240F}" type="presOf" srcId="{BC8111B0-78E4-423F-83F0-7C04033D68DC}" destId="{DEECCB94-50DE-460C-B185-ED18D8F3F593}" srcOrd="0" destOrd="0" presId="urn:microsoft.com/office/officeart/2005/8/layout/hList7#1"/>
    <dgm:cxn modelId="{EEAFCEF2-F161-4815-9E25-6B5C15AE9FBC}" type="presOf" srcId="{5964543E-F8BE-41C3-A8EB-FD0A25BE6131}" destId="{B529875C-0EC3-4569-80DE-F18622389166}" srcOrd="0" destOrd="0" presId="urn:microsoft.com/office/officeart/2005/8/layout/hList7#1"/>
    <dgm:cxn modelId="{C68F9EB4-59E5-45E8-87D7-605B9150744B}" type="presOf" srcId="{E50BE1E8-2F1D-4F27-89CE-DDAD76415D06}" destId="{1D5F02F9-E2DC-4F66-A16F-6CB13EAE3637}" srcOrd="1" destOrd="0" presId="urn:microsoft.com/office/officeart/2005/8/layout/hList7#1"/>
    <dgm:cxn modelId="{C23D12EC-6FFE-4319-85B4-E516A50719B7}" type="presOf" srcId="{7A4DB3A4-F316-4E98-BD7E-F86582969F60}" destId="{F77DFC5D-7097-4692-A37E-7E592EF66A50}" srcOrd="0" destOrd="0" presId="urn:microsoft.com/office/officeart/2005/8/layout/hList7#1"/>
    <dgm:cxn modelId="{2EF542B7-BD65-44F0-8117-AC1160F822D0}" type="presOf" srcId="{BC8111B0-78E4-423F-83F0-7C04033D68DC}" destId="{AB591502-BE3A-42C5-A388-E96DBF6C3233}" srcOrd="1" destOrd="0" presId="urn:microsoft.com/office/officeart/2005/8/layout/hList7#1"/>
    <dgm:cxn modelId="{114613DA-1C0E-4622-B2ED-567F422B4C81}" srcId="{18E66A84-A209-4E2B-A6CB-70982488CA8F}" destId="{2ADDAAB2-843D-4C60-ADA6-B9A66A0E55BC}" srcOrd="2" destOrd="0" parTransId="{36D4E306-4F30-4D39-BEC8-5774B20544CC}" sibTransId="{4037F4FD-067E-4FE3-B405-0BC96FCE214D}"/>
    <dgm:cxn modelId="{F83E696A-CA46-4735-B333-082DD0F8216C}" type="presOf" srcId="{49ABC199-84F0-454D-920B-EAD2A65A20C5}" destId="{A7D70B8D-9A0F-414A-943F-1C3D70F562AE}" srcOrd="0" destOrd="0" presId="urn:microsoft.com/office/officeart/2005/8/layout/hList7#1"/>
    <dgm:cxn modelId="{536B0C7E-70D6-4105-A835-05F73F879BCD}" type="presOf" srcId="{49ABC199-84F0-454D-920B-EAD2A65A20C5}" destId="{0DA55A14-944C-4562-8F2C-7C2A7852A93E}" srcOrd="1" destOrd="0" presId="urn:microsoft.com/office/officeart/2005/8/layout/hList7#1"/>
    <dgm:cxn modelId="{B10D5C96-0D99-4DA2-B303-AAB1A59D421E}" srcId="{18E66A84-A209-4E2B-A6CB-70982488CA8F}" destId="{BC8111B0-78E4-423F-83F0-7C04033D68DC}" srcOrd="4" destOrd="0" parTransId="{26B669C4-1D3F-42F4-9A53-212DE07418AF}" sibTransId="{B737347B-6058-4F54-9CA6-0227C87D4001}"/>
    <dgm:cxn modelId="{0F8E3BD8-7EC5-4FC5-98D1-76B2608FEDC7}" type="presParOf" srcId="{D7C82BF5-F154-4A01-8B39-4B0C9A87A506}" destId="{3FC22EB8-AA0B-4D45-9301-796C9B1EFC16}" srcOrd="0" destOrd="0" presId="urn:microsoft.com/office/officeart/2005/8/layout/hList7#1"/>
    <dgm:cxn modelId="{85D0CFF9-D0AB-48AB-9202-84E6168BDBEA}" type="presParOf" srcId="{D7C82BF5-F154-4A01-8B39-4B0C9A87A506}" destId="{88B093F8-0D90-420F-9500-8D6B182EA9CB}" srcOrd="1" destOrd="0" presId="urn:microsoft.com/office/officeart/2005/8/layout/hList7#1"/>
    <dgm:cxn modelId="{62BACAC2-B49A-49E1-8BB4-65B174127DE2}" type="presParOf" srcId="{88B093F8-0D90-420F-9500-8D6B182EA9CB}" destId="{A2BC8682-708C-4EEC-9CBF-145822D1D3D5}" srcOrd="0" destOrd="0" presId="urn:microsoft.com/office/officeart/2005/8/layout/hList7#1"/>
    <dgm:cxn modelId="{E98AA025-07AF-4713-A749-2023D0F0CF75}" type="presParOf" srcId="{A2BC8682-708C-4EEC-9CBF-145822D1D3D5}" destId="{1A07EB92-3E76-47A2-BE2D-6CBD376704D0}" srcOrd="0" destOrd="0" presId="urn:microsoft.com/office/officeart/2005/8/layout/hList7#1"/>
    <dgm:cxn modelId="{76FA1024-EE31-4EC5-A072-50F6877DB929}" type="presParOf" srcId="{A2BC8682-708C-4EEC-9CBF-145822D1D3D5}" destId="{1D5F02F9-E2DC-4F66-A16F-6CB13EAE3637}" srcOrd="1" destOrd="0" presId="urn:microsoft.com/office/officeart/2005/8/layout/hList7#1"/>
    <dgm:cxn modelId="{9F33C72C-362F-41EF-89DF-AD5919F89B5B}" type="presParOf" srcId="{A2BC8682-708C-4EEC-9CBF-145822D1D3D5}" destId="{F2499C62-5014-4A73-A8E1-10ADE21E046F}" srcOrd="2" destOrd="0" presId="urn:microsoft.com/office/officeart/2005/8/layout/hList7#1"/>
    <dgm:cxn modelId="{852596D8-5E75-4C69-AD0C-60BB096240E0}" type="presParOf" srcId="{A2BC8682-708C-4EEC-9CBF-145822D1D3D5}" destId="{0C935E70-4B0C-468A-921B-EAAD1AE6CBE9}" srcOrd="3" destOrd="0" presId="urn:microsoft.com/office/officeart/2005/8/layout/hList7#1"/>
    <dgm:cxn modelId="{2ECF6FB8-9911-4D7A-B5D7-97770C73AE7D}" type="presParOf" srcId="{88B093F8-0D90-420F-9500-8D6B182EA9CB}" destId="{F77DFC5D-7097-4692-A37E-7E592EF66A50}" srcOrd="1" destOrd="0" presId="urn:microsoft.com/office/officeart/2005/8/layout/hList7#1"/>
    <dgm:cxn modelId="{2A30E536-26AD-46BE-B447-AE12DA542D00}" type="presParOf" srcId="{88B093F8-0D90-420F-9500-8D6B182EA9CB}" destId="{E0C39486-AA6A-439C-9F65-490EC0D0C05F}" srcOrd="2" destOrd="0" presId="urn:microsoft.com/office/officeart/2005/8/layout/hList7#1"/>
    <dgm:cxn modelId="{36D4071E-528A-4FE4-ADCE-526A8F7FA055}" type="presParOf" srcId="{E0C39486-AA6A-439C-9F65-490EC0D0C05F}" destId="{A7D70B8D-9A0F-414A-943F-1C3D70F562AE}" srcOrd="0" destOrd="0" presId="urn:microsoft.com/office/officeart/2005/8/layout/hList7#1"/>
    <dgm:cxn modelId="{3081C1D6-A55A-439E-B12E-91B1E519EA47}" type="presParOf" srcId="{E0C39486-AA6A-439C-9F65-490EC0D0C05F}" destId="{0DA55A14-944C-4562-8F2C-7C2A7852A93E}" srcOrd="1" destOrd="0" presId="urn:microsoft.com/office/officeart/2005/8/layout/hList7#1"/>
    <dgm:cxn modelId="{68F77CF2-615C-4BEE-A61E-18CC4095958A}" type="presParOf" srcId="{E0C39486-AA6A-439C-9F65-490EC0D0C05F}" destId="{E278A6AE-EB47-4F01-B8A3-AAAC469A2C94}" srcOrd="2" destOrd="0" presId="urn:microsoft.com/office/officeart/2005/8/layout/hList7#1"/>
    <dgm:cxn modelId="{C2A2A906-6330-4856-808A-85EF5C9537F9}" type="presParOf" srcId="{E0C39486-AA6A-439C-9F65-490EC0D0C05F}" destId="{D8B14868-E169-4060-9706-F35B8884CD3C}" srcOrd="3" destOrd="0" presId="urn:microsoft.com/office/officeart/2005/8/layout/hList7#1"/>
    <dgm:cxn modelId="{C10A2E04-F8B4-4B55-BDEE-EE139AC22F0D}" type="presParOf" srcId="{88B093F8-0D90-420F-9500-8D6B182EA9CB}" destId="{BAEF9816-DEB0-4C26-A7B4-59A0F8664929}" srcOrd="3" destOrd="0" presId="urn:microsoft.com/office/officeart/2005/8/layout/hList7#1"/>
    <dgm:cxn modelId="{472DE341-1107-44F4-B6B7-531F7020EF73}" type="presParOf" srcId="{88B093F8-0D90-420F-9500-8D6B182EA9CB}" destId="{08E9658C-3E0F-4B6E-A308-008F5F5D4F48}" srcOrd="4" destOrd="0" presId="urn:microsoft.com/office/officeart/2005/8/layout/hList7#1"/>
    <dgm:cxn modelId="{76BB0D63-53D0-4567-80DC-E5F53C4DD7DC}" type="presParOf" srcId="{08E9658C-3E0F-4B6E-A308-008F5F5D4F48}" destId="{CAE1AC22-C916-4336-8969-07ADA346DF99}" srcOrd="0" destOrd="0" presId="urn:microsoft.com/office/officeart/2005/8/layout/hList7#1"/>
    <dgm:cxn modelId="{10CA2912-9449-4FE9-8D1F-9D227EBC5F39}" type="presParOf" srcId="{08E9658C-3E0F-4B6E-A308-008F5F5D4F48}" destId="{57CF96C0-7429-453E-851B-AA0D61257A97}" srcOrd="1" destOrd="0" presId="urn:microsoft.com/office/officeart/2005/8/layout/hList7#1"/>
    <dgm:cxn modelId="{A0C2FF23-92F0-403E-8C1B-A5094BB8E8D4}" type="presParOf" srcId="{08E9658C-3E0F-4B6E-A308-008F5F5D4F48}" destId="{19CADDDB-F68E-47D3-A510-1C74A0E27FB0}" srcOrd="2" destOrd="0" presId="urn:microsoft.com/office/officeart/2005/8/layout/hList7#1"/>
    <dgm:cxn modelId="{4BC2824A-1D19-4EF1-A406-2DCBFBEB3BF8}" type="presParOf" srcId="{08E9658C-3E0F-4B6E-A308-008F5F5D4F48}" destId="{039E72DF-8F27-47D9-B28D-48EDC4473709}" srcOrd="3" destOrd="0" presId="urn:microsoft.com/office/officeart/2005/8/layout/hList7#1"/>
    <dgm:cxn modelId="{ED64BE8D-8DF1-46ED-8E0D-70028691196B}" type="presParOf" srcId="{88B093F8-0D90-420F-9500-8D6B182EA9CB}" destId="{7F4AA24A-CCE4-4A37-BD72-AE4235C6A230}" srcOrd="5" destOrd="0" presId="urn:microsoft.com/office/officeart/2005/8/layout/hList7#1"/>
    <dgm:cxn modelId="{3033B2D6-CFDC-4CA8-91B2-172890B40844}" type="presParOf" srcId="{88B093F8-0D90-420F-9500-8D6B182EA9CB}" destId="{3F7ED984-65F7-40B4-B19E-D1270E74B8D1}" srcOrd="6" destOrd="0" presId="urn:microsoft.com/office/officeart/2005/8/layout/hList7#1"/>
    <dgm:cxn modelId="{DBF9F352-3FE9-4582-AFC3-D37BA007D7BC}" type="presParOf" srcId="{3F7ED984-65F7-40B4-B19E-D1270E74B8D1}" destId="{A6EB6870-ABB7-4FE1-9699-089468F3EF4F}" srcOrd="0" destOrd="0" presId="urn:microsoft.com/office/officeart/2005/8/layout/hList7#1"/>
    <dgm:cxn modelId="{F01F99E1-5C56-4312-8DA3-AF4831982F7A}" type="presParOf" srcId="{3F7ED984-65F7-40B4-B19E-D1270E74B8D1}" destId="{BCE38E56-3CDF-4227-A87D-4FF68C3331D7}" srcOrd="1" destOrd="0" presId="urn:microsoft.com/office/officeart/2005/8/layout/hList7#1"/>
    <dgm:cxn modelId="{FC96CC61-EB27-4139-988A-766719B8F949}" type="presParOf" srcId="{3F7ED984-65F7-40B4-B19E-D1270E74B8D1}" destId="{24E29542-A729-493B-A5BC-C77100CAC05F}" srcOrd="2" destOrd="0" presId="urn:microsoft.com/office/officeart/2005/8/layout/hList7#1"/>
    <dgm:cxn modelId="{7EFF24FF-7D07-478D-B72B-883966D4A456}" type="presParOf" srcId="{3F7ED984-65F7-40B4-B19E-D1270E74B8D1}" destId="{EAF80FB1-0D93-475A-B154-55036A4B15CD}" srcOrd="3" destOrd="0" presId="urn:microsoft.com/office/officeart/2005/8/layout/hList7#1"/>
    <dgm:cxn modelId="{A2CC3DEF-9379-4A03-A80A-AC8EB7975959}" type="presParOf" srcId="{88B093F8-0D90-420F-9500-8D6B182EA9CB}" destId="{B529875C-0EC3-4569-80DE-F18622389166}" srcOrd="7" destOrd="0" presId="urn:microsoft.com/office/officeart/2005/8/layout/hList7#1"/>
    <dgm:cxn modelId="{03BC6428-784A-45E0-BAE6-45618A96CEBF}" type="presParOf" srcId="{88B093F8-0D90-420F-9500-8D6B182EA9CB}" destId="{A2C7ADE9-E807-4DD5-A9FB-3891260A0DB7}" srcOrd="8" destOrd="0" presId="urn:microsoft.com/office/officeart/2005/8/layout/hList7#1"/>
    <dgm:cxn modelId="{7FBE1456-44D7-4032-BC2E-38F220D82F9D}" type="presParOf" srcId="{A2C7ADE9-E807-4DD5-A9FB-3891260A0DB7}" destId="{DEECCB94-50DE-460C-B185-ED18D8F3F593}" srcOrd="0" destOrd="0" presId="urn:microsoft.com/office/officeart/2005/8/layout/hList7#1"/>
    <dgm:cxn modelId="{63A83C7F-A408-48EC-BF06-C2993FCA926D}" type="presParOf" srcId="{A2C7ADE9-E807-4DD5-A9FB-3891260A0DB7}" destId="{AB591502-BE3A-42C5-A388-E96DBF6C3233}" srcOrd="1" destOrd="0" presId="urn:microsoft.com/office/officeart/2005/8/layout/hList7#1"/>
    <dgm:cxn modelId="{38C8A852-EF7B-4011-8DAC-54A9A66FB946}" type="presParOf" srcId="{A2C7ADE9-E807-4DD5-A9FB-3891260A0DB7}" destId="{EFBACD6F-3B11-4BC6-8B58-8E77F75EF3E7}" srcOrd="2" destOrd="0" presId="urn:microsoft.com/office/officeart/2005/8/layout/hList7#1"/>
    <dgm:cxn modelId="{FCDBC36E-5545-4A20-AABA-9D731ECB924C}" type="presParOf" srcId="{A2C7ADE9-E807-4DD5-A9FB-3891260A0DB7}" destId="{E391368E-0A53-43F0-9348-20351FAA2FC2}" srcOrd="3" destOrd="0" presId="urn:microsoft.com/office/officeart/2005/8/layout/hList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A91084-73A7-4A7F-8189-8F533D10748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ru-RU"/>
        </a:p>
      </dgm:t>
    </dgm:pt>
    <dgm:pt modelId="{DC23D120-AFE4-4A99-B309-0F2D07D6566F}">
      <dgm:prSet phldrT="[Текст]"/>
      <dgm:spPr/>
      <dgm:t>
        <a:bodyPr/>
        <a:lstStyle/>
        <a:p>
          <a:r>
            <a:rPr lang="en-US" b="0" i="0" dirty="0" smtClean="0"/>
            <a:t>PowerPoint 2007</a:t>
          </a:r>
          <a:r>
            <a:rPr lang="uk-UA" b="0" i="0" dirty="0" smtClean="0"/>
            <a:t>, 2010, 2013</a:t>
          </a:r>
          <a:endParaRPr lang="ru-RU" dirty="0"/>
        </a:p>
      </dgm:t>
    </dgm:pt>
    <dgm:pt modelId="{142DBBC0-7266-4A65-B8A3-536D9B333738}" type="parTrans" cxnId="{4A4D9C92-17BF-4BFC-BA9D-08E477F60332}">
      <dgm:prSet/>
      <dgm:spPr/>
      <dgm:t>
        <a:bodyPr/>
        <a:lstStyle/>
        <a:p>
          <a:endParaRPr lang="ru-RU"/>
        </a:p>
      </dgm:t>
    </dgm:pt>
    <dgm:pt modelId="{87006A93-B56A-44C7-94B4-A23D5F03A668}" type="sibTrans" cxnId="{4A4D9C92-17BF-4BFC-BA9D-08E477F60332}">
      <dgm:prSet/>
      <dgm:spPr/>
      <dgm:t>
        <a:bodyPr/>
        <a:lstStyle/>
        <a:p>
          <a:endParaRPr lang="ru-RU"/>
        </a:p>
      </dgm:t>
    </dgm:pt>
    <dgm:pt modelId="{0B834331-C2EB-4457-848C-A4FE981BA2BA}">
      <dgm:prSet phldrT="[Текст]"/>
      <dgm:spPr/>
      <dgm:t>
        <a:bodyPr/>
        <a:lstStyle/>
        <a:p>
          <a:r>
            <a:rPr lang="en-US" b="0" i="0" dirty="0" smtClean="0"/>
            <a:t>Excel 2007</a:t>
          </a:r>
          <a:r>
            <a:rPr lang="uk-UA" b="0" i="0" dirty="0" smtClean="0"/>
            <a:t>, 2010, 2013</a:t>
          </a:r>
          <a:endParaRPr lang="ru-RU" dirty="0"/>
        </a:p>
      </dgm:t>
    </dgm:pt>
    <dgm:pt modelId="{D0FE86B5-A5D6-4DDF-95E4-1FF122F05E84}" type="parTrans" cxnId="{A611D449-63A9-4957-8BC1-EA62C2AC6634}">
      <dgm:prSet/>
      <dgm:spPr/>
      <dgm:t>
        <a:bodyPr/>
        <a:lstStyle/>
        <a:p>
          <a:endParaRPr lang="ru-RU"/>
        </a:p>
      </dgm:t>
    </dgm:pt>
    <dgm:pt modelId="{24727BC8-A85A-4A8B-B49E-25F322163D6B}" type="sibTrans" cxnId="{A611D449-63A9-4957-8BC1-EA62C2AC6634}">
      <dgm:prSet/>
      <dgm:spPr/>
      <dgm:t>
        <a:bodyPr/>
        <a:lstStyle/>
        <a:p>
          <a:endParaRPr lang="ru-RU"/>
        </a:p>
      </dgm:t>
    </dgm:pt>
    <dgm:pt modelId="{35B5D503-72F4-4236-B756-FE7587BFF90D}">
      <dgm:prSet phldrT="[Текст]"/>
      <dgm:spPr/>
      <dgm:t>
        <a:bodyPr/>
        <a:lstStyle/>
        <a:p>
          <a:r>
            <a:rPr lang="en-US" b="0" i="0" dirty="0" smtClean="0"/>
            <a:t>Word 2007</a:t>
          </a:r>
          <a:r>
            <a:rPr lang="uk-UA" b="0" i="0" dirty="0" smtClean="0"/>
            <a:t>, 2010, 2013</a:t>
          </a:r>
          <a:endParaRPr lang="ru-RU" dirty="0"/>
        </a:p>
      </dgm:t>
    </dgm:pt>
    <dgm:pt modelId="{ACA87F4F-1EFB-498B-A61B-9259D1FA1C13}" type="parTrans" cxnId="{4ADF8986-8A91-468A-A4DA-A795E956252D}">
      <dgm:prSet/>
      <dgm:spPr/>
      <dgm:t>
        <a:bodyPr/>
        <a:lstStyle/>
        <a:p>
          <a:endParaRPr lang="ru-RU"/>
        </a:p>
      </dgm:t>
    </dgm:pt>
    <dgm:pt modelId="{E01DFFD4-E796-432B-915B-0D4FE0C9CBE6}" type="sibTrans" cxnId="{4ADF8986-8A91-468A-A4DA-A795E956252D}">
      <dgm:prSet/>
      <dgm:spPr/>
      <dgm:t>
        <a:bodyPr/>
        <a:lstStyle/>
        <a:p>
          <a:endParaRPr lang="ru-RU"/>
        </a:p>
      </dgm:t>
    </dgm:pt>
    <dgm:pt modelId="{72AF1FD2-AFFA-40E0-8BB3-83BBA12074FA}">
      <dgm:prSet phldrT="[Текст]"/>
      <dgm:spPr/>
      <dgm:t>
        <a:bodyPr/>
        <a:lstStyle/>
        <a:p>
          <a:r>
            <a:rPr lang="en-US" b="0" i="0" dirty="0" smtClean="0"/>
            <a:t>Project 2007</a:t>
          </a:r>
          <a:r>
            <a:rPr lang="uk-UA" b="0" i="0" dirty="0" smtClean="0"/>
            <a:t>, 2010, 2013</a:t>
          </a:r>
          <a:endParaRPr lang="ru-RU" dirty="0"/>
        </a:p>
      </dgm:t>
    </dgm:pt>
    <dgm:pt modelId="{8D41B454-7715-451B-8C11-EFB5B6AB863B}" type="parTrans" cxnId="{A9DDD79A-5F83-4E27-9ADE-26F8C844BCD7}">
      <dgm:prSet/>
      <dgm:spPr/>
      <dgm:t>
        <a:bodyPr/>
        <a:lstStyle/>
        <a:p>
          <a:endParaRPr lang="ru-RU"/>
        </a:p>
      </dgm:t>
    </dgm:pt>
    <dgm:pt modelId="{481BB77C-8EEE-48B7-ACB6-E5676333DDD9}" type="sibTrans" cxnId="{A9DDD79A-5F83-4E27-9ADE-26F8C844BCD7}">
      <dgm:prSet/>
      <dgm:spPr/>
      <dgm:t>
        <a:bodyPr/>
        <a:lstStyle/>
        <a:p>
          <a:endParaRPr lang="ru-RU"/>
        </a:p>
      </dgm:t>
    </dgm:pt>
    <dgm:pt modelId="{5F96EA8E-9E5B-4649-88B3-088731C12DDE}">
      <dgm:prSet phldrT="[Текст]"/>
      <dgm:spPr/>
      <dgm:t>
        <a:bodyPr/>
        <a:lstStyle/>
        <a:p>
          <a:r>
            <a:rPr lang="ru-RU" b="0" i="0" dirty="0" err="1" smtClean="0"/>
            <a:t>Основи</a:t>
          </a:r>
          <a:r>
            <a:rPr lang="ru-RU" b="0" i="0" dirty="0" smtClean="0"/>
            <a:t> </a:t>
          </a:r>
          <a:r>
            <a:rPr lang="en-US" b="0" i="0" dirty="0" smtClean="0"/>
            <a:t>Windows 7</a:t>
          </a:r>
          <a:endParaRPr lang="ru-RU" dirty="0"/>
        </a:p>
      </dgm:t>
    </dgm:pt>
    <dgm:pt modelId="{8CA82A1A-9E90-4F27-AD3D-81F177FB8E41}" type="parTrans" cxnId="{98FF29E1-013B-4D40-AD35-8156D3B3AAA2}">
      <dgm:prSet/>
      <dgm:spPr/>
      <dgm:t>
        <a:bodyPr/>
        <a:lstStyle/>
        <a:p>
          <a:endParaRPr lang="ru-RU"/>
        </a:p>
      </dgm:t>
    </dgm:pt>
    <dgm:pt modelId="{223770E1-DD10-4CBB-AB42-D1CD67940D47}" type="sibTrans" cxnId="{98FF29E1-013B-4D40-AD35-8156D3B3AAA2}">
      <dgm:prSet/>
      <dgm:spPr/>
      <dgm:t>
        <a:bodyPr/>
        <a:lstStyle/>
        <a:p>
          <a:endParaRPr lang="ru-RU"/>
        </a:p>
      </dgm:t>
    </dgm:pt>
    <dgm:pt modelId="{9BDDC8D4-3FC9-4399-A120-72727FE3762A}">
      <dgm:prSet phldrT="[Текст]"/>
      <dgm:spPr/>
      <dgm:t>
        <a:bodyPr/>
        <a:lstStyle/>
        <a:p>
          <a:r>
            <a:rPr lang="en-US" b="0" i="0" dirty="0" smtClean="0"/>
            <a:t>Outlook 2007</a:t>
          </a:r>
          <a:r>
            <a:rPr lang="uk-UA" b="0" i="0" dirty="0" smtClean="0"/>
            <a:t>, 2010, 2013</a:t>
          </a:r>
          <a:endParaRPr lang="ru-RU" dirty="0"/>
        </a:p>
      </dgm:t>
    </dgm:pt>
    <dgm:pt modelId="{9DA0EFE0-8649-4E49-B0A2-DA63600DBB55}" type="parTrans" cxnId="{A1EA497D-0897-4F86-976E-1A7ABAE7A169}">
      <dgm:prSet/>
      <dgm:spPr/>
      <dgm:t>
        <a:bodyPr/>
        <a:lstStyle/>
        <a:p>
          <a:endParaRPr lang="ru-RU"/>
        </a:p>
      </dgm:t>
    </dgm:pt>
    <dgm:pt modelId="{0F4E6CD7-AD9E-4C22-A6AB-CB22B2354A2E}" type="sibTrans" cxnId="{A1EA497D-0897-4F86-976E-1A7ABAE7A169}">
      <dgm:prSet/>
      <dgm:spPr/>
      <dgm:t>
        <a:bodyPr/>
        <a:lstStyle/>
        <a:p>
          <a:endParaRPr lang="ru-RU"/>
        </a:p>
      </dgm:t>
    </dgm:pt>
    <dgm:pt modelId="{89B72438-599E-4AF3-AF19-64EE0612C542}">
      <dgm:prSet phldrT="[Текст]"/>
      <dgm:spPr/>
      <dgm:t>
        <a:bodyPr/>
        <a:lstStyle/>
        <a:p>
          <a:r>
            <a:rPr lang="en-US" b="0" i="0" dirty="0" smtClean="0"/>
            <a:t>Visio 2007</a:t>
          </a:r>
          <a:r>
            <a:rPr lang="uk-UA" b="0" i="0" dirty="0" smtClean="0"/>
            <a:t>, 2010, 2013</a:t>
          </a:r>
          <a:endParaRPr lang="ru-RU" dirty="0"/>
        </a:p>
      </dgm:t>
    </dgm:pt>
    <dgm:pt modelId="{54BF1B08-FCE8-4F35-A616-A8D36C89F00E}" type="parTrans" cxnId="{A3A6DDC9-1CC9-4CB7-9288-240ABB16306D}">
      <dgm:prSet/>
      <dgm:spPr/>
      <dgm:t>
        <a:bodyPr/>
        <a:lstStyle/>
        <a:p>
          <a:endParaRPr lang="ru-RU"/>
        </a:p>
      </dgm:t>
    </dgm:pt>
    <dgm:pt modelId="{DB8EE752-7BFF-467A-903B-5E8F752696ED}" type="sibTrans" cxnId="{A3A6DDC9-1CC9-4CB7-9288-240ABB16306D}">
      <dgm:prSet/>
      <dgm:spPr/>
      <dgm:t>
        <a:bodyPr/>
        <a:lstStyle/>
        <a:p>
          <a:endParaRPr lang="ru-RU"/>
        </a:p>
      </dgm:t>
    </dgm:pt>
    <dgm:pt modelId="{211719A1-BE1A-4D04-9F9D-097A172CA029}">
      <dgm:prSet phldrT="[Текст]"/>
      <dgm:spPr/>
      <dgm:t>
        <a:bodyPr/>
        <a:lstStyle/>
        <a:p>
          <a:r>
            <a:rPr lang="en-US" b="0" i="0" dirty="0" err="1" smtClean="0"/>
            <a:t>Lync</a:t>
          </a:r>
          <a:r>
            <a:rPr lang="en-US" b="0" i="0" dirty="0" smtClean="0"/>
            <a:t> 2010</a:t>
          </a:r>
          <a:r>
            <a:rPr lang="uk-UA" b="0" i="0" dirty="0" smtClean="0"/>
            <a:t>, 2013</a:t>
          </a:r>
          <a:endParaRPr lang="ru-RU" dirty="0"/>
        </a:p>
      </dgm:t>
    </dgm:pt>
    <dgm:pt modelId="{EBBE0F37-8BC4-44E5-A8AF-3E3C1B05DB30}" type="parTrans" cxnId="{37B08A74-A09D-4F4E-975E-224E987F99EA}">
      <dgm:prSet/>
      <dgm:spPr/>
      <dgm:t>
        <a:bodyPr/>
        <a:lstStyle/>
        <a:p>
          <a:endParaRPr lang="ru-RU"/>
        </a:p>
      </dgm:t>
    </dgm:pt>
    <dgm:pt modelId="{92082778-0E62-4D28-B729-96F61AB9D919}" type="sibTrans" cxnId="{37B08A74-A09D-4F4E-975E-224E987F99EA}">
      <dgm:prSet/>
      <dgm:spPr/>
      <dgm:t>
        <a:bodyPr/>
        <a:lstStyle/>
        <a:p>
          <a:endParaRPr lang="ru-RU"/>
        </a:p>
      </dgm:t>
    </dgm:pt>
    <dgm:pt modelId="{16A6C2F4-ACEF-4ED1-BCD9-B1821BC52F46}">
      <dgm:prSet phldrT="[Текст]"/>
      <dgm:spPr/>
      <dgm:t>
        <a:bodyPr/>
        <a:lstStyle/>
        <a:p>
          <a:r>
            <a:rPr lang="en-US" b="0" i="0" dirty="0" smtClean="0"/>
            <a:t>Office </a:t>
          </a:r>
          <a:r>
            <a:rPr lang="ru-RU" b="0" i="0" dirty="0" smtClean="0"/>
            <a:t>для </a:t>
          </a:r>
          <a:r>
            <a:rPr lang="en-US" b="0" i="0" dirty="0" smtClean="0"/>
            <a:t>Mac 2011</a:t>
          </a:r>
          <a:endParaRPr lang="ru-RU" dirty="0"/>
        </a:p>
      </dgm:t>
    </dgm:pt>
    <dgm:pt modelId="{5800697E-8556-458F-88D3-C4B716828CD4}" type="parTrans" cxnId="{F9ADC3AB-A75A-496D-B8E4-C5E2E9EB37D9}">
      <dgm:prSet/>
      <dgm:spPr/>
      <dgm:t>
        <a:bodyPr/>
        <a:lstStyle/>
        <a:p>
          <a:endParaRPr lang="ru-RU"/>
        </a:p>
      </dgm:t>
    </dgm:pt>
    <dgm:pt modelId="{678C6EB2-6E21-4AFE-83CD-752C6F7C2A26}" type="sibTrans" cxnId="{F9ADC3AB-A75A-496D-B8E4-C5E2E9EB37D9}">
      <dgm:prSet/>
      <dgm:spPr/>
      <dgm:t>
        <a:bodyPr/>
        <a:lstStyle/>
        <a:p>
          <a:endParaRPr lang="ru-RU"/>
        </a:p>
      </dgm:t>
    </dgm:pt>
    <dgm:pt modelId="{E16B00EA-BE3F-448C-B041-268896D08D60}">
      <dgm:prSet phldrT="[Текст]"/>
      <dgm:spPr/>
      <dgm:t>
        <a:bodyPr/>
        <a:lstStyle/>
        <a:p>
          <a:r>
            <a:rPr lang="en-US" b="0" i="0" dirty="0" smtClean="0"/>
            <a:t>Office Web Apps</a:t>
          </a:r>
          <a:endParaRPr lang="ru-RU" dirty="0"/>
        </a:p>
      </dgm:t>
    </dgm:pt>
    <dgm:pt modelId="{9D8FDB20-858A-4925-B36B-7337FE8AC2FE}" type="parTrans" cxnId="{7BF3276E-7CF4-49AF-BF75-A153DC7BD16B}">
      <dgm:prSet/>
      <dgm:spPr/>
      <dgm:t>
        <a:bodyPr/>
        <a:lstStyle/>
        <a:p>
          <a:endParaRPr lang="ru-RU"/>
        </a:p>
      </dgm:t>
    </dgm:pt>
    <dgm:pt modelId="{6772A97C-4AD1-46B7-9956-8FE9CC71C87B}" type="sibTrans" cxnId="{7BF3276E-7CF4-49AF-BF75-A153DC7BD16B}">
      <dgm:prSet/>
      <dgm:spPr/>
      <dgm:t>
        <a:bodyPr/>
        <a:lstStyle/>
        <a:p>
          <a:endParaRPr lang="ru-RU"/>
        </a:p>
      </dgm:t>
    </dgm:pt>
    <dgm:pt modelId="{2F0B59BC-F8ED-47D4-8D8C-A1FE333F7842}">
      <dgm:prSet phldrT="[Текст]"/>
      <dgm:spPr/>
      <dgm:t>
        <a:bodyPr/>
        <a:lstStyle/>
        <a:p>
          <a:r>
            <a:rPr lang="en-US" b="0" i="0" dirty="0" smtClean="0"/>
            <a:t>OneNote 2013</a:t>
          </a:r>
          <a:endParaRPr lang="ru-RU" dirty="0"/>
        </a:p>
      </dgm:t>
    </dgm:pt>
    <dgm:pt modelId="{DFCF7D15-F1D1-4578-A5D8-5F9DA8710A73}" type="parTrans" cxnId="{26475DBE-CCB3-4760-9B6B-52886B672508}">
      <dgm:prSet/>
      <dgm:spPr/>
      <dgm:t>
        <a:bodyPr/>
        <a:lstStyle/>
        <a:p>
          <a:endParaRPr lang="ru-RU"/>
        </a:p>
      </dgm:t>
    </dgm:pt>
    <dgm:pt modelId="{64227B84-4413-4F12-BCF1-077959279195}" type="sibTrans" cxnId="{26475DBE-CCB3-4760-9B6B-52886B672508}">
      <dgm:prSet/>
      <dgm:spPr/>
      <dgm:t>
        <a:bodyPr/>
        <a:lstStyle/>
        <a:p>
          <a:endParaRPr lang="ru-RU"/>
        </a:p>
      </dgm:t>
    </dgm:pt>
    <dgm:pt modelId="{1AFF973B-5E81-4ED4-A45B-EFBF79686C6B}">
      <dgm:prSet phldrT="[Текст]"/>
      <dgm:spPr/>
      <dgm:t>
        <a:bodyPr/>
        <a:lstStyle/>
        <a:p>
          <a:r>
            <a:rPr lang="en-US" b="0" i="0" dirty="0" smtClean="0"/>
            <a:t>SharePoint </a:t>
          </a:r>
          <a:r>
            <a:rPr lang="uk-UA" b="0" i="0" dirty="0" smtClean="0"/>
            <a:t>2010, </a:t>
          </a:r>
          <a:r>
            <a:rPr lang="en-US" b="0" i="0" dirty="0" smtClean="0"/>
            <a:t>2013</a:t>
          </a:r>
          <a:endParaRPr lang="ru-RU" dirty="0"/>
        </a:p>
      </dgm:t>
    </dgm:pt>
    <dgm:pt modelId="{BFF98CDB-FB74-48EB-BC64-3B9A00F93054}" type="parTrans" cxnId="{19F67A3E-AB56-41B8-8E55-07138CD94ED6}">
      <dgm:prSet/>
      <dgm:spPr/>
      <dgm:t>
        <a:bodyPr/>
        <a:lstStyle/>
        <a:p>
          <a:endParaRPr lang="ru-RU"/>
        </a:p>
      </dgm:t>
    </dgm:pt>
    <dgm:pt modelId="{8D7B5614-2440-489C-9C3B-24FFAA7A1961}" type="sibTrans" cxnId="{19F67A3E-AB56-41B8-8E55-07138CD94ED6}">
      <dgm:prSet/>
      <dgm:spPr/>
      <dgm:t>
        <a:bodyPr/>
        <a:lstStyle/>
        <a:p>
          <a:endParaRPr lang="ru-RU"/>
        </a:p>
      </dgm:t>
    </dgm:pt>
    <dgm:pt modelId="{2C0B517D-706B-4ADE-BA5A-7EBBC1CA34BE}">
      <dgm:prSet phldrT="[Текст]"/>
      <dgm:spPr/>
      <dgm:t>
        <a:bodyPr/>
        <a:lstStyle/>
        <a:p>
          <a:r>
            <a:rPr lang="en-US" b="0" i="0" dirty="0" smtClean="0"/>
            <a:t>Teaching With Technology</a:t>
          </a:r>
          <a:endParaRPr lang="ru-RU" dirty="0"/>
        </a:p>
      </dgm:t>
    </dgm:pt>
    <dgm:pt modelId="{74A60DA8-56B7-4AE8-9638-1F7CAC06360B}" type="parTrans" cxnId="{846256F7-9624-43EB-B8F5-5C5EBD64CCA4}">
      <dgm:prSet/>
      <dgm:spPr/>
      <dgm:t>
        <a:bodyPr/>
        <a:lstStyle/>
        <a:p>
          <a:endParaRPr lang="ru-RU"/>
        </a:p>
      </dgm:t>
    </dgm:pt>
    <dgm:pt modelId="{D60D2603-81AB-4A2A-86EF-96F2531DE96F}" type="sibTrans" cxnId="{846256F7-9624-43EB-B8F5-5C5EBD64CCA4}">
      <dgm:prSet/>
      <dgm:spPr/>
      <dgm:t>
        <a:bodyPr/>
        <a:lstStyle/>
        <a:p>
          <a:endParaRPr lang="ru-RU"/>
        </a:p>
      </dgm:t>
    </dgm:pt>
    <dgm:pt modelId="{3AF13F4B-2A4B-4B0C-BC5D-33303A09CFF1}" type="pres">
      <dgm:prSet presAssocID="{FDA91084-73A7-4A7F-8189-8F533D107487}" presName="diagram" presStyleCnt="0">
        <dgm:presLayoutVars>
          <dgm:dir/>
          <dgm:resizeHandles val="exact"/>
        </dgm:presLayoutVars>
      </dgm:prSet>
      <dgm:spPr/>
      <dgm:t>
        <a:bodyPr/>
        <a:lstStyle/>
        <a:p>
          <a:endParaRPr lang="ru-RU"/>
        </a:p>
      </dgm:t>
    </dgm:pt>
    <dgm:pt modelId="{765BCABC-E7B0-4BFA-AA1F-B6DA429EC60F}" type="pres">
      <dgm:prSet presAssocID="{DC23D120-AFE4-4A99-B309-0F2D07D6566F}" presName="node" presStyleLbl="node1" presStyleIdx="0" presStyleCnt="13">
        <dgm:presLayoutVars>
          <dgm:bulletEnabled val="1"/>
        </dgm:presLayoutVars>
      </dgm:prSet>
      <dgm:spPr/>
      <dgm:t>
        <a:bodyPr/>
        <a:lstStyle/>
        <a:p>
          <a:endParaRPr lang="ru-RU"/>
        </a:p>
      </dgm:t>
    </dgm:pt>
    <dgm:pt modelId="{323F2C75-6695-44DE-A6A8-8208C8182C0D}" type="pres">
      <dgm:prSet presAssocID="{87006A93-B56A-44C7-94B4-A23D5F03A668}" presName="sibTrans" presStyleCnt="0"/>
      <dgm:spPr/>
    </dgm:pt>
    <dgm:pt modelId="{A2CF78D4-4312-4330-84B9-F60ADC666FEB}" type="pres">
      <dgm:prSet presAssocID="{0B834331-C2EB-4457-848C-A4FE981BA2BA}" presName="node" presStyleLbl="node1" presStyleIdx="1" presStyleCnt="13">
        <dgm:presLayoutVars>
          <dgm:bulletEnabled val="1"/>
        </dgm:presLayoutVars>
      </dgm:prSet>
      <dgm:spPr/>
      <dgm:t>
        <a:bodyPr/>
        <a:lstStyle/>
        <a:p>
          <a:endParaRPr lang="ru-RU"/>
        </a:p>
      </dgm:t>
    </dgm:pt>
    <dgm:pt modelId="{24310A17-95AE-4827-9EB4-02B415E17CD9}" type="pres">
      <dgm:prSet presAssocID="{24727BC8-A85A-4A8B-B49E-25F322163D6B}" presName="sibTrans" presStyleCnt="0"/>
      <dgm:spPr/>
    </dgm:pt>
    <dgm:pt modelId="{DB73B59F-9F37-418A-BC82-2C4D81D1F6DF}" type="pres">
      <dgm:prSet presAssocID="{9BDDC8D4-3FC9-4399-A120-72727FE3762A}" presName="node" presStyleLbl="node1" presStyleIdx="2" presStyleCnt="13">
        <dgm:presLayoutVars>
          <dgm:bulletEnabled val="1"/>
        </dgm:presLayoutVars>
      </dgm:prSet>
      <dgm:spPr/>
      <dgm:t>
        <a:bodyPr/>
        <a:lstStyle/>
        <a:p>
          <a:endParaRPr lang="ru-RU"/>
        </a:p>
      </dgm:t>
    </dgm:pt>
    <dgm:pt modelId="{847023FC-2288-4858-9574-004722C459EE}" type="pres">
      <dgm:prSet presAssocID="{0F4E6CD7-AD9E-4C22-A6AB-CB22B2354A2E}" presName="sibTrans" presStyleCnt="0"/>
      <dgm:spPr/>
    </dgm:pt>
    <dgm:pt modelId="{D866A937-F15B-438C-89E1-D9645FFE1095}" type="pres">
      <dgm:prSet presAssocID="{35B5D503-72F4-4236-B756-FE7587BFF90D}" presName="node" presStyleLbl="node1" presStyleIdx="3" presStyleCnt="13">
        <dgm:presLayoutVars>
          <dgm:bulletEnabled val="1"/>
        </dgm:presLayoutVars>
      </dgm:prSet>
      <dgm:spPr/>
      <dgm:t>
        <a:bodyPr/>
        <a:lstStyle/>
        <a:p>
          <a:endParaRPr lang="ru-RU"/>
        </a:p>
      </dgm:t>
    </dgm:pt>
    <dgm:pt modelId="{33B73387-37D6-4235-A761-F46C4B0287E0}" type="pres">
      <dgm:prSet presAssocID="{E01DFFD4-E796-432B-915B-0D4FE0C9CBE6}" presName="sibTrans" presStyleCnt="0"/>
      <dgm:spPr/>
    </dgm:pt>
    <dgm:pt modelId="{BC831B57-7446-462A-BDC7-43C6A2CBB762}" type="pres">
      <dgm:prSet presAssocID="{72AF1FD2-AFFA-40E0-8BB3-83BBA12074FA}" presName="node" presStyleLbl="node1" presStyleIdx="4" presStyleCnt="13">
        <dgm:presLayoutVars>
          <dgm:bulletEnabled val="1"/>
        </dgm:presLayoutVars>
      </dgm:prSet>
      <dgm:spPr/>
      <dgm:t>
        <a:bodyPr/>
        <a:lstStyle/>
        <a:p>
          <a:endParaRPr lang="ru-RU"/>
        </a:p>
      </dgm:t>
    </dgm:pt>
    <dgm:pt modelId="{8972DAA2-89ED-4091-8D6C-D61D04CB344D}" type="pres">
      <dgm:prSet presAssocID="{481BB77C-8EEE-48B7-ACB6-E5676333DDD9}" presName="sibTrans" presStyleCnt="0"/>
      <dgm:spPr/>
    </dgm:pt>
    <dgm:pt modelId="{675214AE-193D-40F7-8F29-726D9647E05C}" type="pres">
      <dgm:prSet presAssocID="{5F96EA8E-9E5B-4649-88B3-088731C12DDE}" presName="node" presStyleLbl="node1" presStyleIdx="5" presStyleCnt="13">
        <dgm:presLayoutVars>
          <dgm:bulletEnabled val="1"/>
        </dgm:presLayoutVars>
      </dgm:prSet>
      <dgm:spPr/>
      <dgm:t>
        <a:bodyPr/>
        <a:lstStyle/>
        <a:p>
          <a:endParaRPr lang="ru-RU"/>
        </a:p>
      </dgm:t>
    </dgm:pt>
    <dgm:pt modelId="{1C5004F4-5E90-4FE1-B246-2F31DEB3A8BF}" type="pres">
      <dgm:prSet presAssocID="{223770E1-DD10-4CBB-AB42-D1CD67940D47}" presName="sibTrans" presStyleCnt="0"/>
      <dgm:spPr/>
    </dgm:pt>
    <dgm:pt modelId="{7E70182F-7B46-4302-8B7A-2072B884942E}" type="pres">
      <dgm:prSet presAssocID="{89B72438-599E-4AF3-AF19-64EE0612C542}" presName="node" presStyleLbl="node1" presStyleIdx="6" presStyleCnt="13">
        <dgm:presLayoutVars>
          <dgm:bulletEnabled val="1"/>
        </dgm:presLayoutVars>
      </dgm:prSet>
      <dgm:spPr/>
      <dgm:t>
        <a:bodyPr/>
        <a:lstStyle/>
        <a:p>
          <a:endParaRPr lang="ru-RU"/>
        </a:p>
      </dgm:t>
    </dgm:pt>
    <dgm:pt modelId="{9D33DB77-1B29-47D6-8EE8-D3CA3AF91565}" type="pres">
      <dgm:prSet presAssocID="{DB8EE752-7BFF-467A-903B-5E8F752696ED}" presName="sibTrans" presStyleCnt="0"/>
      <dgm:spPr/>
    </dgm:pt>
    <dgm:pt modelId="{00C7910C-FFBA-4F44-93CF-FD937667387A}" type="pres">
      <dgm:prSet presAssocID="{211719A1-BE1A-4D04-9F9D-097A172CA029}" presName="node" presStyleLbl="node1" presStyleIdx="7" presStyleCnt="13">
        <dgm:presLayoutVars>
          <dgm:bulletEnabled val="1"/>
        </dgm:presLayoutVars>
      </dgm:prSet>
      <dgm:spPr/>
      <dgm:t>
        <a:bodyPr/>
        <a:lstStyle/>
        <a:p>
          <a:endParaRPr lang="ru-RU"/>
        </a:p>
      </dgm:t>
    </dgm:pt>
    <dgm:pt modelId="{5C24391C-2899-46CA-B8DB-B6F37448C7A2}" type="pres">
      <dgm:prSet presAssocID="{92082778-0E62-4D28-B729-96F61AB9D919}" presName="sibTrans" presStyleCnt="0"/>
      <dgm:spPr/>
    </dgm:pt>
    <dgm:pt modelId="{C69DFCA2-3221-4F5E-8CF6-8FD1F62BBF7E}" type="pres">
      <dgm:prSet presAssocID="{16A6C2F4-ACEF-4ED1-BCD9-B1821BC52F46}" presName="node" presStyleLbl="node1" presStyleIdx="8" presStyleCnt="13">
        <dgm:presLayoutVars>
          <dgm:bulletEnabled val="1"/>
        </dgm:presLayoutVars>
      </dgm:prSet>
      <dgm:spPr/>
      <dgm:t>
        <a:bodyPr/>
        <a:lstStyle/>
        <a:p>
          <a:endParaRPr lang="ru-RU"/>
        </a:p>
      </dgm:t>
    </dgm:pt>
    <dgm:pt modelId="{F848CFA1-0DFE-4FB4-B1B1-6868F4F0E129}" type="pres">
      <dgm:prSet presAssocID="{678C6EB2-6E21-4AFE-83CD-752C6F7C2A26}" presName="sibTrans" presStyleCnt="0"/>
      <dgm:spPr/>
    </dgm:pt>
    <dgm:pt modelId="{6965637D-06C1-4007-8529-1E7CC78634B5}" type="pres">
      <dgm:prSet presAssocID="{E16B00EA-BE3F-448C-B041-268896D08D60}" presName="node" presStyleLbl="node1" presStyleIdx="9" presStyleCnt="13">
        <dgm:presLayoutVars>
          <dgm:bulletEnabled val="1"/>
        </dgm:presLayoutVars>
      </dgm:prSet>
      <dgm:spPr/>
      <dgm:t>
        <a:bodyPr/>
        <a:lstStyle/>
        <a:p>
          <a:endParaRPr lang="ru-RU"/>
        </a:p>
      </dgm:t>
    </dgm:pt>
    <dgm:pt modelId="{8E1E15FA-B5E1-4E83-9864-A5F81979C1DD}" type="pres">
      <dgm:prSet presAssocID="{6772A97C-4AD1-46B7-9956-8FE9CC71C87B}" presName="sibTrans" presStyleCnt="0"/>
      <dgm:spPr/>
    </dgm:pt>
    <dgm:pt modelId="{78B68208-12FD-40AF-AFA9-47D6FBBEB7EA}" type="pres">
      <dgm:prSet presAssocID="{2F0B59BC-F8ED-47D4-8D8C-A1FE333F7842}" presName="node" presStyleLbl="node1" presStyleIdx="10" presStyleCnt="13">
        <dgm:presLayoutVars>
          <dgm:bulletEnabled val="1"/>
        </dgm:presLayoutVars>
      </dgm:prSet>
      <dgm:spPr/>
      <dgm:t>
        <a:bodyPr/>
        <a:lstStyle/>
        <a:p>
          <a:endParaRPr lang="ru-RU"/>
        </a:p>
      </dgm:t>
    </dgm:pt>
    <dgm:pt modelId="{5F45D380-80F5-40D5-8799-4B5C42A14940}" type="pres">
      <dgm:prSet presAssocID="{64227B84-4413-4F12-BCF1-077959279195}" presName="sibTrans" presStyleCnt="0"/>
      <dgm:spPr/>
    </dgm:pt>
    <dgm:pt modelId="{7FB87E79-D526-4B31-9DFD-CCF5933769E5}" type="pres">
      <dgm:prSet presAssocID="{1AFF973B-5E81-4ED4-A45B-EFBF79686C6B}" presName="node" presStyleLbl="node1" presStyleIdx="11" presStyleCnt="13">
        <dgm:presLayoutVars>
          <dgm:bulletEnabled val="1"/>
        </dgm:presLayoutVars>
      </dgm:prSet>
      <dgm:spPr/>
      <dgm:t>
        <a:bodyPr/>
        <a:lstStyle/>
        <a:p>
          <a:endParaRPr lang="ru-RU"/>
        </a:p>
      </dgm:t>
    </dgm:pt>
    <dgm:pt modelId="{B16BB1B3-10B3-479B-8A09-A9E7A938080A}" type="pres">
      <dgm:prSet presAssocID="{8D7B5614-2440-489C-9C3B-24FFAA7A1961}" presName="sibTrans" presStyleCnt="0"/>
      <dgm:spPr/>
    </dgm:pt>
    <dgm:pt modelId="{09106BDA-B148-43B7-AAAB-58F0F8FB5BBE}" type="pres">
      <dgm:prSet presAssocID="{2C0B517D-706B-4ADE-BA5A-7EBBC1CA34BE}" presName="node" presStyleLbl="node1" presStyleIdx="12" presStyleCnt="13">
        <dgm:presLayoutVars>
          <dgm:bulletEnabled val="1"/>
        </dgm:presLayoutVars>
      </dgm:prSet>
      <dgm:spPr/>
      <dgm:t>
        <a:bodyPr/>
        <a:lstStyle/>
        <a:p>
          <a:endParaRPr lang="ru-RU"/>
        </a:p>
      </dgm:t>
    </dgm:pt>
  </dgm:ptLst>
  <dgm:cxnLst>
    <dgm:cxn modelId="{19F67A3E-AB56-41B8-8E55-07138CD94ED6}" srcId="{FDA91084-73A7-4A7F-8189-8F533D107487}" destId="{1AFF973B-5E81-4ED4-A45B-EFBF79686C6B}" srcOrd="11" destOrd="0" parTransId="{BFF98CDB-FB74-48EB-BC64-3B9A00F93054}" sibTransId="{8D7B5614-2440-489C-9C3B-24FFAA7A1961}"/>
    <dgm:cxn modelId="{A9DDD79A-5F83-4E27-9ADE-26F8C844BCD7}" srcId="{FDA91084-73A7-4A7F-8189-8F533D107487}" destId="{72AF1FD2-AFFA-40E0-8BB3-83BBA12074FA}" srcOrd="4" destOrd="0" parTransId="{8D41B454-7715-451B-8C11-EFB5B6AB863B}" sibTransId="{481BB77C-8EEE-48B7-ACB6-E5676333DDD9}"/>
    <dgm:cxn modelId="{846256F7-9624-43EB-B8F5-5C5EBD64CCA4}" srcId="{FDA91084-73A7-4A7F-8189-8F533D107487}" destId="{2C0B517D-706B-4ADE-BA5A-7EBBC1CA34BE}" srcOrd="12" destOrd="0" parTransId="{74A60DA8-56B7-4AE8-9638-1F7CAC06360B}" sibTransId="{D60D2603-81AB-4A2A-86EF-96F2531DE96F}"/>
    <dgm:cxn modelId="{4951E960-AEA1-4DF0-B712-2F94C03F0492}" type="presOf" srcId="{211719A1-BE1A-4D04-9F9D-097A172CA029}" destId="{00C7910C-FFBA-4F44-93CF-FD937667387A}" srcOrd="0" destOrd="0" presId="urn:microsoft.com/office/officeart/2005/8/layout/default"/>
    <dgm:cxn modelId="{9693F736-9496-4C71-8043-3556A65E911C}" type="presOf" srcId="{89B72438-599E-4AF3-AF19-64EE0612C542}" destId="{7E70182F-7B46-4302-8B7A-2072B884942E}" srcOrd="0" destOrd="0" presId="urn:microsoft.com/office/officeart/2005/8/layout/default"/>
    <dgm:cxn modelId="{4A4D9C92-17BF-4BFC-BA9D-08E477F60332}" srcId="{FDA91084-73A7-4A7F-8189-8F533D107487}" destId="{DC23D120-AFE4-4A99-B309-0F2D07D6566F}" srcOrd="0" destOrd="0" parTransId="{142DBBC0-7266-4A65-B8A3-536D9B333738}" sibTransId="{87006A93-B56A-44C7-94B4-A23D5F03A668}"/>
    <dgm:cxn modelId="{374B542A-3609-4E72-B451-EC874D2EE3CE}" type="presOf" srcId="{9BDDC8D4-3FC9-4399-A120-72727FE3762A}" destId="{DB73B59F-9F37-418A-BC82-2C4D81D1F6DF}" srcOrd="0" destOrd="0" presId="urn:microsoft.com/office/officeart/2005/8/layout/default"/>
    <dgm:cxn modelId="{70503E92-063F-4EF8-BC02-9B413FD90053}" type="presOf" srcId="{1AFF973B-5E81-4ED4-A45B-EFBF79686C6B}" destId="{7FB87E79-D526-4B31-9DFD-CCF5933769E5}" srcOrd="0" destOrd="0" presId="urn:microsoft.com/office/officeart/2005/8/layout/default"/>
    <dgm:cxn modelId="{3FFA0EFF-FF0E-4AC2-B46D-1C9301A082E3}" type="presOf" srcId="{DC23D120-AFE4-4A99-B309-0F2D07D6566F}" destId="{765BCABC-E7B0-4BFA-AA1F-B6DA429EC60F}" srcOrd="0" destOrd="0" presId="urn:microsoft.com/office/officeart/2005/8/layout/default"/>
    <dgm:cxn modelId="{E1F2F8BA-9907-4949-B554-8C2743FC6F02}" type="presOf" srcId="{2C0B517D-706B-4ADE-BA5A-7EBBC1CA34BE}" destId="{09106BDA-B148-43B7-AAAB-58F0F8FB5BBE}" srcOrd="0" destOrd="0" presId="urn:microsoft.com/office/officeart/2005/8/layout/default"/>
    <dgm:cxn modelId="{A3A6DDC9-1CC9-4CB7-9288-240ABB16306D}" srcId="{FDA91084-73A7-4A7F-8189-8F533D107487}" destId="{89B72438-599E-4AF3-AF19-64EE0612C542}" srcOrd="6" destOrd="0" parTransId="{54BF1B08-FCE8-4F35-A616-A8D36C89F00E}" sibTransId="{DB8EE752-7BFF-467A-903B-5E8F752696ED}"/>
    <dgm:cxn modelId="{4ADF8986-8A91-468A-A4DA-A795E956252D}" srcId="{FDA91084-73A7-4A7F-8189-8F533D107487}" destId="{35B5D503-72F4-4236-B756-FE7587BFF90D}" srcOrd="3" destOrd="0" parTransId="{ACA87F4F-1EFB-498B-A61B-9259D1FA1C13}" sibTransId="{E01DFFD4-E796-432B-915B-0D4FE0C9CBE6}"/>
    <dgm:cxn modelId="{369CD8D6-BB4E-4422-9443-474F3B8A3249}" type="presOf" srcId="{2F0B59BC-F8ED-47D4-8D8C-A1FE333F7842}" destId="{78B68208-12FD-40AF-AFA9-47D6FBBEB7EA}" srcOrd="0" destOrd="0" presId="urn:microsoft.com/office/officeart/2005/8/layout/default"/>
    <dgm:cxn modelId="{7BF3276E-7CF4-49AF-BF75-A153DC7BD16B}" srcId="{FDA91084-73A7-4A7F-8189-8F533D107487}" destId="{E16B00EA-BE3F-448C-B041-268896D08D60}" srcOrd="9" destOrd="0" parTransId="{9D8FDB20-858A-4925-B36B-7337FE8AC2FE}" sibTransId="{6772A97C-4AD1-46B7-9956-8FE9CC71C87B}"/>
    <dgm:cxn modelId="{37B08A74-A09D-4F4E-975E-224E987F99EA}" srcId="{FDA91084-73A7-4A7F-8189-8F533D107487}" destId="{211719A1-BE1A-4D04-9F9D-097A172CA029}" srcOrd="7" destOrd="0" parTransId="{EBBE0F37-8BC4-44E5-A8AF-3E3C1B05DB30}" sibTransId="{92082778-0E62-4D28-B729-96F61AB9D919}"/>
    <dgm:cxn modelId="{F9ADC3AB-A75A-496D-B8E4-C5E2E9EB37D9}" srcId="{FDA91084-73A7-4A7F-8189-8F533D107487}" destId="{16A6C2F4-ACEF-4ED1-BCD9-B1821BC52F46}" srcOrd="8" destOrd="0" parTransId="{5800697E-8556-458F-88D3-C4B716828CD4}" sibTransId="{678C6EB2-6E21-4AFE-83CD-752C6F7C2A26}"/>
    <dgm:cxn modelId="{26475DBE-CCB3-4760-9B6B-52886B672508}" srcId="{FDA91084-73A7-4A7F-8189-8F533D107487}" destId="{2F0B59BC-F8ED-47D4-8D8C-A1FE333F7842}" srcOrd="10" destOrd="0" parTransId="{DFCF7D15-F1D1-4578-A5D8-5F9DA8710A73}" sibTransId="{64227B84-4413-4F12-BCF1-077959279195}"/>
    <dgm:cxn modelId="{13A10247-E277-4F83-8F4F-0C34AE44CE9E}" type="presOf" srcId="{5F96EA8E-9E5B-4649-88B3-088731C12DDE}" destId="{675214AE-193D-40F7-8F29-726D9647E05C}" srcOrd="0" destOrd="0" presId="urn:microsoft.com/office/officeart/2005/8/layout/default"/>
    <dgm:cxn modelId="{98FF29E1-013B-4D40-AD35-8156D3B3AAA2}" srcId="{FDA91084-73A7-4A7F-8189-8F533D107487}" destId="{5F96EA8E-9E5B-4649-88B3-088731C12DDE}" srcOrd="5" destOrd="0" parTransId="{8CA82A1A-9E90-4F27-AD3D-81F177FB8E41}" sibTransId="{223770E1-DD10-4CBB-AB42-D1CD67940D47}"/>
    <dgm:cxn modelId="{BFAE51C4-0285-47E2-935E-CF822B3DB200}" type="presOf" srcId="{72AF1FD2-AFFA-40E0-8BB3-83BBA12074FA}" destId="{BC831B57-7446-462A-BDC7-43C6A2CBB762}" srcOrd="0" destOrd="0" presId="urn:microsoft.com/office/officeart/2005/8/layout/default"/>
    <dgm:cxn modelId="{DFFC50AB-B27E-472B-BC37-C8FFC8584EAD}" type="presOf" srcId="{0B834331-C2EB-4457-848C-A4FE981BA2BA}" destId="{A2CF78D4-4312-4330-84B9-F60ADC666FEB}" srcOrd="0" destOrd="0" presId="urn:microsoft.com/office/officeart/2005/8/layout/default"/>
    <dgm:cxn modelId="{A1EA497D-0897-4F86-976E-1A7ABAE7A169}" srcId="{FDA91084-73A7-4A7F-8189-8F533D107487}" destId="{9BDDC8D4-3FC9-4399-A120-72727FE3762A}" srcOrd="2" destOrd="0" parTransId="{9DA0EFE0-8649-4E49-B0A2-DA63600DBB55}" sibTransId="{0F4E6CD7-AD9E-4C22-A6AB-CB22B2354A2E}"/>
    <dgm:cxn modelId="{5ED4F22B-D6A0-42E4-A700-1AA48519C914}" type="presOf" srcId="{16A6C2F4-ACEF-4ED1-BCD9-B1821BC52F46}" destId="{C69DFCA2-3221-4F5E-8CF6-8FD1F62BBF7E}" srcOrd="0" destOrd="0" presId="urn:microsoft.com/office/officeart/2005/8/layout/default"/>
    <dgm:cxn modelId="{A611D449-63A9-4957-8BC1-EA62C2AC6634}" srcId="{FDA91084-73A7-4A7F-8189-8F533D107487}" destId="{0B834331-C2EB-4457-848C-A4FE981BA2BA}" srcOrd="1" destOrd="0" parTransId="{D0FE86B5-A5D6-4DDF-95E4-1FF122F05E84}" sibTransId="{24727BC8-A85A-4A8B-B49E-25F322163D6B}"/>
    <dgm:cxn modelId="{B5BE67CD-B6A0-4E2D-AE7F-F4CE4F55A4AA}" type="presOf" srcId="{35B5D503-72F4-4236-B756-FE7587BFF90D}" destId="{D866A937-F15B-438C-89E1-D9645FFE1095}" srcOrd="0" destOrd="0" presId="urn:microsoft.com/office/officeart/2005/8/layout/default"/>
    <dgm:cxn modelId="{FE8EA0FD-F411-494D-9280-088578F1F7DD}" type="presOf" srcId="{E16B00EA-BE3F-448C-B041-268896D08D60}" destId="{6965637D-06C1-4007-8529-1E7CC78634B5}" srcOrd="0" destOrd="0" presId="urn:microsoft.com/office/officeart/2005/8/layout/default"/>
    <dgm:cxn modelId="{52567523-7881-48CE-9507-AE7A1B9D72E7}" type="presOf" srcId="{FDA91084-73A7-4A7F-8189-8F533D107487}" destId="{3AF13F4B-2A4B-4B0C-BC5D-33303A09CFF1}" srcOrd="0" destOrd="0" presId="urn:microsoft.com/office/officeart/2005/8/layout/default"/>
    <dgm:cxn modelId="{EB3B7B52-F201-4DAA-92C0-A6674A526D7A}" type="presParOf" srcId="{3AF13F4B-2A4B-4B0C-BC5D-33303A09CFF1}" destId="{765BCABC-E7B0-4BFA-AA1F-B6DA429EC60F}" srcOrd="0" destOrd="0" presId="urn:microsoft.com/office/officeart/2005/8/layout/default"/>
    <dgm:cxn modelId="{CB53CA96-01A5-40FE-BC23-0919090EE07B}" type="presParOf" srcId="{3AF13F4B-2A4B-4B0C-BC5D-33303A09CFF1}" destId="{323F2C75-6695-44DE-A6A8-8208C8182C0D}" srcOrd="1" destOrd="0" presId="urn:microsoft.com/office/officeart/2005/8/layout/default"/>
    <dgm:cxn modelId="{52B077D9-4DC9-4352-B64D-04C1A8CDFF5F}" type="presParOf" srcId="{3AF13F4B-2A4B-4B0C-BC5D-33303A09CFF1}" destId="{A2CF78D4-4312-4330-84B9-F60ADC666FEB}" srcOrd="2" destOrd="0" presId="urn:microsoft.com/office/officeart/2005/8/layout/default"/>
    <dgm:cxn modelId="{401E75B9-625A-4CD0-BAF1-A4F8EFE1FFBA}" type="presParOf" srcId="{3AF13F4B-2A4B-4B0C-BC5D-33303A09CFF1}" destId="{24310A17-95AE-4827-9EB4-02B415E17CD9}" srcOrd="3" destOrd="0" presId="urn:microsoft.com/office/officeart/2005/8/layout/default"/>
    <dgm:cxn modelId="{AD85CCF2-F824-40DC-8DC1-43878A2DC19D}" type="presParOf" srcId="{3AF13F4B-2A4B-4B0C-BC5D-33303A09CFF1}" destId="{DB73B59F-9F37-418A-BC82-2C4D81D1F6DF}" srcOrd="4" destOrd="0" presId="urn:microsoft.com/office/officeart/2005/8/layout/default"/>
    <dgm:cxn modelId="{CC879249-9894-4BFD-ADDD-B7B28F85E519}" type="presParOf" srcId="{3AF13F4B-2A4B-4B0C-BC5D-33303A09CFF1}" destId="{847023FC-2288-4858-9574-004722C459EE}" srcOrd="5" destOrd="0" presId="urn:microsoft.com/office/officeart/2005/8/layout/default"/>
    <dgm:cxn modelId="{F3569F77-53CC-4C1C-B466-21BC7C857DD2}" type="presParOf" srcId="{3AF13F4B-2A4B-4B0C-BC5D-33303A09CFF1}" destId="{D866A937-F15B-438C-89E1-D9645FFE1095}" srcOrd="6" destOrd="0" presId="urn:microsoft.com/office/officeart/2005/8/layout/default"/>
    <dgm:cxn modelId="{D1834E25-CC11-4538-856F-3155267C8F07}" type="presParOf" srcId="{3AF13F4B-2A4B-4B0C-BC5D-33303A09CFF1}" destId="{33B73387-37D6-4235-A761-F46C4B0287E0}" srcOrd="7" destOrd="0" presId="urn:microsoft.com/office/officeart/2005/8/layout/default"/>
    <dgm:cxn modelId="{B871056C-33D1-4760-8E21-D7B1CE50D269}" type="presParOf" srcId="{3AF13F4B-2A4B-4B0C-BC5D-33303A09CFF1}" destId="{BC831B57-7446-462A-BDC7-43C6A2CBB762}" srcOrd="8" destOrd="0" presId="urn:microsoft.com/office/officeart/2005/8/layout/default"/>
    <dgm:cxn modelId="{E601CC65-AC75-4BA5-BA15-6E495820F0C1}" type="presParOf" srcId="{3AF13F4B-2A4B-4B0C-BC5D-33303A09CFF1}" destId="{8972DAA2-89ED-4091-8D6C-D61D04CB344D}" srcOrd="9" destOrd="0" presId="urn:microsoft.com/office/officeart/2005/8/layout/default"/>
    <dgm:cxn modelId="{51AC0492-8AF5-4ABA-AEF4-BCB9D4607FAA}" type="presParOf" srcId="{3AF13F4B-2A4B-4B0C-BC5D-33303A09CFF1}" destId="{675214AE-193D-40F7-8F29-726D9647E05C}" srcOrd="10" destOrd="0" presId="urn:microsoft.com/office/officeart/2005/8/layout/default"/>
    <dgm:cxn modelId="{E23D62FA-4F95-46B5-8F93-D6F0DA448817}" type="presParOf" srcId="{3AF13F4B-2A4B-4B0C-BC5D-33303A09CFF1}" destId="{1C5004F4-5E90-4FE1-B246-2F31DEB3A8BF}" srcOrd="11" destOrd="0" presId="urn:microsoft.com/office/officeart/2005/8/layout/default"/>
    <dgm:cxn modelId="{CCD56208-C492-4555-A107-1AFB02977927}" type="presParOf" srcId="{3AF13F4B-2A4B-4B0C-BC5D-33303A09CFF1}" destId="{7E70182F-7B46-4302-8B7A-2072B884942E}" srcOrd="12" destOrd="0" presId="urn:microsoft.com/office/officeart/2005/8/layout/default"/>
    <dgm:cxn modelId="{E8DB09B2-9B3A-4DF5-B413-A952B4743C96}" type="presParOf" srcId="{3AF13F4B-2A4B-4B0C-BC5D-33303A09CFF1}" destId="{9D33DB77-1B29-47D6-8EE8-D3CA3AF91565}" srcOrd="13" destOrd="0" presId="urn:microsoft.com/office/officeart/2005/8/layout/default"/>
    <dgm:cxn modelId="{8A0EDDCF-C544-4D70-BBFD-A913ED4377B4}" type="presParOf" srcId="{3AF13F4B-2A4B-4B0C-BC5D-33303A09CFF1}" destId="{00C7910C-FFBA-4F44-93CF-FD937667387A}" srcOrd="14" destOrd="0" presId="urn:microsoft.com/office/officeart/2005/8/layout/default"/>
    <dgm:cxn modelId="{308C4E2F-DBF5-4B05-B3CB-E1BEFF96F1D9}" type="presParOf" srcId="{3AF13F4B-2A4B-4B0C-BC5D-33303A09CFF1}" destId="{5C24391C-2899-46CA-B8DB-B6F37448C7A2}" srcOrd="15" destOrd="0" presId="urn:microsoft.com/office/officeart/2005/8/layout/default"/>
    <dgm:cxn modelId="{FB089F5D-DA18-4BBD-A10C-167D0CCE4167}" type="presParOf" srcId="{3AF13F4B-2A4B-4B0C-BC5D-33303A09CFF1}" destId="{C69DFCA2-3221-4F5E-8CF6-8FD1F62BBF7E}" srcOrd="16" destOrd="0" presId="urn:microsoft.com/office/officeart/2005/8/layout/default"/>
    <dgm:cxn modelId="{5EEB2AC9-73F0-4D68-9D09-F85238CB7A93}" type="presParOf" srcId="{3AF13F4B-2A4B-4B0C-BC5D-33303A09CFF1}" destId="{F848CFA1-0DFE-4FB4-B1B1-6868F4F0E129}" srcOrd="17" destOrd="0" presId="urn:microsoft.com/office/officeart/2005/8/layout/default"/>
    <dgm:cxn modelId="{E7B6E9F0-BD62-4461-A455-A76A29939BB4}" type="presParOf" srcId="{3AF13F4B-2A4B-4B0C-BC5D-33303A09CFF1}" destId="{6965637D-06C1-4007-8529-1E7CC78634B5}" srcOrd="18" destOrd="0" presId="urn:microsoft.com/office/officeart/2005/8/layout/default"/>
    <dgm:cxn modelId="{D2D9A286-8ED0-4DFD-A120-55B5367CBAF8}" type="presParOf" srcId="{3AF13F4B-2A4B-4B0C-BC5D-33303A09CFF1}" destId="{8E1E15FA-B5E1-4E83-9864-A5F81979C1DD}" srcOrd="19" destOrd="0" presId="urn:microsoft.com/office/officeart/2005/8/layout/default"/>
    <dgm:cxn modelId="{17C57628-BB2E-447D-9493-968C8AAE764C}" type="presParOf" srcId="{3AF13F4B-2A4B-4B0C-BC5D-33303A09CFF1}" destId="{78B68208-12FD-40AF-AFA9-47D6FBBEB7EA}" srcOrd="20" destOrd="0" presId="urn:microsoft.com/office/officeart/2005/8/layout/default"/>
    <dgm:cxn modelId="{C8275D5A-42C5-47F3-A795-C4D8B327F57B}" type="presParOf" srcId="{3AF13F4B-2A4B-4B0C-BC5D-33303A09CFF1}" destId="{5F45D380-80F5-40D5-8799-4B5C42A14940}" srcOrd="21" destOrd="0" presId="urn:microsoft.com/office/officeart/2005/8/layout/default"/>
    <dgm:cxn modelId="{779073F1-1EAD-4E77-A27C-FA6D9CC515CA}" type="presParOf" srcId="{3AF13F4B-2A4B-4B0C-BC5D-33303A09CFF1}" destId="{7FB87E79-D526-4B31-9DFD-CCF5933769E5}" srcOrd="22" destOrd="0" presId="urn:microsoft.com/office/officeart/2005/8/layout/default"/>
    <dgm:cxn modelId="{BCEDE66B-53B8-44C0-B791-26B3A2F03C8E}" type="presParOf" srcId="{3AF13F4B-2A4B-4B0C-BC5D-33303A09CFF1}" destId="{B16BB1B3-10B3-479B-8A09-A9E7A938080A}" srcOrd="23" destOrd="0" presId="urn:microsoft.com/office/officeart/2005/8/layout/default"/>
    <dgm:cxn modelId="{6663C69C-A130-48AC-9BA7-AE2FA2DD1ACC}" type="presParOf" srcId="{3AF13F4B-2A4B-4B0C-BC5D-33303A09CFF1}" destId="{09106BDA-B148-43B7-AAAB-58F0F8FB5BBE}" srcOrd="24"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6F4396-7E2F-4AD2-963E-2E16AD4849D1}"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ru-RU"/>
        </a:p>
      </dgm:t>
    </dgm:pt>
    <dgm:pt modelId="{35CAFD6F-D30C-479E-AF2E-C97AC82EB184}">
      <dgm:prSet/>
      <dgm:spPr/>
      <dgm:t>
        <a:bodyPr/>
        <a:lstStyle/>
        <a:p>
          <a:pPr algn="r" rtl="0"/>
          <a:r>
            <a:rPr lang="ru-RU" i="1" smtClean="0"/>
            <a:t>"ІТ-індустрія </a:t>
          </a:r>
          <a:r>
            <a:rPr lang="ru-RU" i="1" dirty="0" smtClean="0"/>
            <a:t>- </a:t>
          </a:r>
          <a:r>
            <a:rPr lang="ru-RU" i="1" dirty="0" err="1" smtClean="0"/>
            <a:t>це</a:t>
          </a:r>
          <a:r>
            <a:rPr lang="ru-RU" i="1" dirty="0" smtClean="0"/>
            <a:t> </a:t>
          </a:r>
          <a:r>
            <a:rPr lang="ru-RU" i="1" dirty="0" err="1" smtClean="0"/>
            <a:t>дійсно</a:t>
          </a:r>
          <a:r>
            <a:rPr lang="ru-RU" i="1" dirty="0" smtClean="0"/>
            <a:t> </a:t>
          </a:r>
          <a:r>
            <a:rPr lang="ru-RU" i="1" dirty="0" err="1" smtClean="0"/>
            <a:t>глобальний</a:t>
          </a:r>
          <a:r>
            <a:rPr lang="ru-RU" i="1" dirty="0" smtClean="0"/>
            <a:t> </a:t>
          </a:r>
          <a:r>
            <a:rPr lang="ru-RU" i="1" dirty="0" err="1" smtClean="0"/>
            <a:t>ринок</a:t>
          </a:r>
          <a:r>
            <a:rPr lang="ru-RU" i="1" dirty="0" smtClean="0"/>
            <a:t>. </a:t>
          </a:r>
          <a:r>
            <a:rPr lang="ru-RU" i="1" dirty="0" err="1" smtClean="0"/>
            <a:t>Якщо</a:t>
          </a:r>
          <a:r>
            <a:rPr lang="ru-RU" i="1" dirty="0" smtClean="0"/>
            <a:t> у вас </a:t>
          </a:r>
          <a:r>
            <a:rPr lang="ru-RU" i="1" dirty="0" err="1" smtClean="0"/>
            <a:t>немає</a:t>
          </a:r>
          <a:r>
            <a:rPr lang="ru-RU" i="1" dirty="0" smtClean="0"/>
            <a:t> </a:t>
          </a:r>
          <a:r>
            <a:rPr lang="ru-RU" i="1" dirty="0" err="1" smtClean="0"/>
            <a:t>сертифіката</a:t>
          </a:r>
          <a:r>
            <a:rPr lang="ru-RU" i="1" dirty="0" smtClean="0"/>
            <a:t>, </a:t>
          </a:r>
          <a:r>
            <a:rPr lang="ru-RU" i="1" dirty="0" err="1" smtClean="0"/>
            <a:t>що</a:t>
          </a:r>
          <a:r>
            <a:rPr lang="ru-RU" i="1" dirty="0" smtClean="0"/>
            <a:t> </a:t>
          </a:r>
          <a:r>
            <a:rPr lang="ru-RU" i="1" dirty="0" err="1" smtClean="0"/>
            <a:t>підтверджує</a:t>
          </a:r>
          <a:r>
            <a:rPr lang="ru-RU" i="1" dirty="0" smtClean="0"/>
            <a:t>, </a:t>
          </a:r>
          <a:r>
            <a:rPr lang="ru-RU" i="1" dirty="0" err="1" smtClean="0"/>
            <a:t>що</a:t>
          </a:r>
          <a:r>
            <a:rPr lang="ru-RU" i="1" dirty="0" smtClean="0"/>
            <a:t> </a:t>
          </a:r>
          <a:r>
            <a:rPr lang="ru-RU" i="1" dirty="0" err="1" smtClean="0"/>
            <a:t>Ви</a:t>
          </a:r>
          <a:r>
            <a:rPr lang="ru-RU" i="1" dirty="0" smtClean="0"/>
            <a:t> </a:t>
          </a:r>
          <a:r>
            <a:rPr lang="ru-RU" i="1" dirty="0" err="1" smtClean="0"/>
            <a:t>володієте</a:t>
          </a:r>
          <a:r>
            <a:rPr lang="ru-RU" i="1" dirty="0" smtClean="0"/>
            <a:t> </a:t>
          </a:r>
          <a:r>
            <a:rPr lang="ru-RU" i="1" dirty="0" err="1" smtClean="0"/>
            <a:t>необхідними</a:t>
          </a:r>
          <a:r>
            <a:rPr lang="ru-RU" i="1" dirty="0" smtClean="0"/>
            <a:t> </a:t>
          </a:r>
          <a:r>
            <a:rPr lang="ru-RU" i="1" dirty="0" err="1" smtClean="0"/>
            <a:t>навичками</a:t>
          </a:r>
          <a:r>
            <a:rPr lang="ru-RU" i="1" dirty="0" smtClean="0"/>
            <a:t>, у вас </a:t>
          </a:r>
          <a:r>
            <a:rPr lang="ru-RU" i="1" dirty="0" err="1" smtClean="0"/>
            <a:t>немає</a:t>
          </a:r>
          <a:r>
            <a:rPr lang="ru-RU" i="1" dirty="0" smtClean="0"/>
            <a:t> </a:t>
          </a:r>
          <a:r>
            <a:rPr lang="ru-RU" i="1" dirty="0" err="1" smtClean="0"/>
            <a:t>значної</a:t>
          </a:r>
          <a:r>
            <a:rPr lang="ru-RU" i="1" dirty="0" smtClean="0"/>
            <a:t> </a:t>
          </a:r>
          <a:r>
            <a:rPr lang="ru-RU" i="1" dirty="0" err="1" smtClean="0"/>
            <a:t>переваги</a:t>
          </a:r>
          <a:r>
            <a:rPr lang="ru-RU" i="1" dirty="0" smtClean="0"/>
            <a:t>»</a:t>
          </a:r>
        </a:p>
        <a:p>
          <a:pPr algn="r" rtl="0"/>
          <a:r>
            <a:rPr lang="ru-RU" i="0" dirty="0" err="1" smtClean="0"/>
            <a:t>Білл</a:t>
          </a:r>
          <a:r>
            <a:rPr lang="ru-RU" i="0" dirty="0" smtClean="0"/>
            <a:t> </a:t>
          </a:r>
          <a:r>
            <a:rPr lang="ru-RU" i="0" dirty="0" err="1" smtClean="0"/>
            <a:t>Доерті</a:t>
          </a:r>
          <a:r>
            <a:rPr lang="ru-RU" i="0" dirty="0" smtClean="0"/>
            <a:t>,</a:t>
          </a:r>
          <a:r>
            <a:rPr lang="en-US" i="0" dirty="0" smtClean="0"/>
            <a:t>ONE Project, </a:t>
          </a:r>
          <a:r>
            <a:rPr lang="ru-RU" i="0" dirty="0" err="1" smtClean="0"/>
            <a:t>Коледж</a:t>
          </a:r>
          <a:r>
            <a:rPr lang="ru-RU" i="0" dirty="0" smtClean="0"/>
            <a:t> </a:t>
          </a:r>
          <a:r>
            <a:rPr lang="ru-RU" i="0" dirty="0" err="1" smtClean="0"/>
            <a:t>Каліфорнії</a:t>
          </a:r>
          <a:endParaRPr lang="ru-RU" i="0" dirty="0"/>
        </a:p>
      </dgm:t>
    </dgm:pt>
    <dgm:pt modelId="{B6F44F1C-B070-4D9A-B0EF-F7C3F7E97301}" type="parTrans" cxnId="{9173CF6F-09FD-4960-8047-12E412B655B6}">
      <dgm:prSet/>
      <dgm:spPr/>
      <dgm:t>
        <a:bodyPr/>
        <a:lstStyle/>
        <a:p>
          <a:endParaRPr lang="ru-RU"/>
        </a:p>
      </dgm:t>
    </dgm:pt>
    <dgm:pt modelId="{1373F0B7-2333-4BD5-9356-4C18E43D7898}" type="sibTrans" cxnId="{9173CF6F-09FD-4960-8047-12E412B655B6}">
      <dgm:prSet/>
      <dgm:spPr/>
      <dgm:t>
        <a:bodyPr/>
        <a:lstStyle/>
        <a:p>
          <a:endParaRPr lang="ru-RU"/>
        </a:p>
      </dgm:t>
    </dgm:pt>
    <dgm:pt modelId="{DFA6928B-94E8-4010-99DB-01CD9E45A2A5}" type="pres">
      <dgm:prSet presAssocID="{FC6F4396-7E2F-4AD2-963E-2E16AD4849D1}" presName="Name0" presStyleCnt="0">
        <dgm:presLayoutVars>
          <dgm:dir/>
          <dgm:animLvl val="lvl"/>
          <dgm:resizeHandles val="exact"/>
        </dgm:presLayoutVars>
      </dgm:prSet>
      <dgm:spPr/>
      <dgm:t>
        <a:bodyPr/>
        <a:lstStyle/>
        <a:p>
          <a:endParaRPr lang="ru-RU"/>
        </a:p>
      </dgm:t>
    </dgm:pt>
    <dgm:pt modelId="{F4F2B859-AD74-4FB7-A03D-60229E52B2CB}" type="pres">
      <dgm:prSet presAssocID="{35CAFD6F-D30C-479E-AF2E-C97AC82EB184}" presName="linNode" presStyleCnt="0"/>
      <dgm:spPr/>
    </dgm:pt>
    <dgm:pt modelId="{DABAFF71-38BA-4757-AF33-99DEFA4155B4}" type="pres">
      <dgm:prSet presAssocID="{35CAFD6F-D30C-479E-AF2E-C97AC82EB184}" presName="parentText" presStyleLbl="node1" presStyleIdx="0" presStyleCnt="1" custScaleX="277778">
        <dgm:presLayoutVars>
          <dgm:chMax val="1"/>
          <dgm:bulletEnabled val="1"/>
        </dgm:presLayoutVars>
      </dgm:prSet>
      <dgm:spPr/>
      <dgm:t>
        <a:bodyPr/>
        <a:lstStyle/>
        <a:p>
          <a:endParaRPr lang="ru-RU"/>
        </a:p>
      </dgm:t>
    </dgm:pt>
  </dgm:ptLst>
  <dgm:cxnLst>
    <dgm:cxn modelId="{37E5416D-7F55-4F8B-99F4-D02E2B11D935}" type="presOf" srcId="{FC6F4396-7E2F-4AD2-963E-2E16AD4849D1}" destId="{DFA6928B-94E8-4010-99DB-01CD9E45A2A5}" srcOrd="0" destOrd="0" presId="urn:microsoft.com/office/officeart/2005/8/layout/vList5"/>
    <dgm:cxn modelId="{D8AA116C-C3F8-4DBE-82CF-E89C322630C2}" type="presOf" srcId="{35CAFD6F-D30C-479E-AF2E-C97AC82EB184}" destId="{DABAFF71-38BA-4757-AF33-99DEFA4155B4}" srcOrd="0" destOrd="0" presId="urn:microsoft.com/office/officeart/2005/8/layout/vList5"/>
    <dgm:cxn modelId="{9173CF6F-09FD-4960-8047-12E412B655B6}" srcId="{FC6F4396-7E2F-4AD2-963E-2E16AD4849D1}" destId="{35CAFD6F-D30C-479E-AF2E-C97AC82EB184}" srcOrd="0" destOrd="0" parTransId="{B6F44F1C-B070-4D9A-B0EF-F7C3F7E97301}" sibTransId="{1373F0B7-2333-4BD5-9356-4C18E43D7898}"/>
    <dgm:cxn modelId="{BDD8857D-F5D9-4318-A8BC-9ADCA4BF99ED}" type="presParOf" srcId="{DFA6928B-94E8-4010-99DB-01CD9E45A2A5}" destId="{F4F2B859-AD74-4FB7-A03D-60229E52B2CB}" srcOrd="0" destOrd="0" presId="urn:microsoft.com/office/officeart/2005/8/layout/vList5"/>
    <dgm:cxn modelId="{C4731030-C0F1-4FE0-A9DC-BF7A83506A16}" type="presParOf" srcId="{F4F2B859-AD74-4FB7-A03D-60229E52B2CB}" destId="{DABAFF71-38BA-4757-AF33-99DEFA4155B4}"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1B8994-F6C9-43D1-8610-57D59F9C4F5B}" type="doc">
      <dgm:prSet loTypeId="urn:microsoft.com/office/officeart/2005/8/layout/bProcess2" loCatId="process" qsTypeId="urn:microsoft.com/office/officeart/2005/8/quickstyle/simple4" qsCatId="simple" csTypeId="urn:microsoft.com/office/officeart/2005/8/colors/colorful4" csCatId="colorful" phldr="1"/>
      <dgm:spPr/>
      <dgm:t>
        <a:bodyPr/>
        <a:lstStyle/>
        <a:p>
          <a:endParaRPr lang="ru-RU"/>
        </a:p>
      </dgm:t>
    </dgm:pt>
    <dgm:pt modelId="{7E56CBAA-06F4-4257-A253-23B086337281}">
      <dgm:prSet phldrT="[Текст]"/>
      <dgm:spPr/>
      <dgm:t>
        <a:bodyPr/>
        <a:lstStyle/>
        <a:p>
          <a:r>
            <a:rPr lang="uk-UA" dirty="0" smtClean="0"/>
            <a:t>Реєстрація</a:t>
          </a:r>
          <a:endParaRPr lang="ru-RU" dirty="0"/>
        </a:p>
      </dgm:t>
    </dgm:pt>
    <dgm:pt modelId="{82BDE796-C4FD-4809-B96D-66EAC1FE9439}" type="parTrans" cxnId="{52AD5336-F51F-4018-A666-DF32DFBC10C5}">
      <dgm:prSet/>
      <dgm:spPr/>
      <dgm:t>
        <a:bodyPr/>
        <a:lstStyle/>
        <a:p>
          <a:endParaRPr lang="ru-RU"/>
        </a:p>
      </dgm:t>
    </dgm:pt>
    <dgm:pt modelId="{6FDB1257-85FE-4218-9524-E0D7E7A6CEA3}" type="sibTrans" cxnId="{52AD5336-F51F-4018-A666-DF32DFBC10C5}">
      <dgm:prSet/>
      <dgm:spPr/>
      <dgm:t>
        <a:bodyPr/>
        <a:lstStyle/>
        <a:p>
          <a:endParaRPr lang="ru-RU"/>
        </a:p>
      </dgm:t>
    </dgm:pt>
    <dgm:pt modelId="{7A92496B-970C-4F24-B666-EE695F98BF52}">
      <dgm:prSet phldrT="[Текст]"/>
      <dgm:spPr/>
      <dgm:t>
        <a:bodyPr/>
        <a:lstStyle/>
        <a:p>
          <a:r>
            <a:rPr lang="uk-UA" dirty="0" smtClean="0"/>
            <a:t>Перший вхід</a:t>
          </a:r>
          <a:endParaRPr lang="ru-RU" dirty="0"/>
        </a:p>
      </dgm:t>
    </dgm:pt>
    <dgm:pt modelId="{45CB1081-8B42-4BEB-B908-CBBADEFCA449}" type="parTrans" cxnId="{18E838D4-9C7C-4CE4-A65E-5ACE013ED5F9}">
      <dgm:prSet/>
      <dgm:spPr/>
      <dgm:t>
        <a:bodyPr/>
        <a:lstStyle/>
        <a:p>
          <a:endParaRPr lang="ru-RU"/>
        </a:p>
      </dgm:t>
    </dgm:pt>
    <dgm:pt modelId="{23F59785-5FA5-420A-86E2-F298316D1CE8}" type="sibTrans" cxnId="{18E838D4-9C7C-4CE4-A65E-5ACE013ED5F9}">
      <dgm:prSet/>
      <dgm:spPr/>
      <dgm:t>
        <a:bodyPr/>
        <a:lstStyle/>
        <a:p>
          <a:endParaRPr lang="ru-RU"/>
        </a:p>
      </dgm:t>
    </dgm:pt>
    <dgm:pt modelId="{343D39AC-8E67-4641-AAE7-64D27BCDC68B}">
      <dgm:prSet phldrT="[Текст]"/>
      <dgm:spPr/>
      <dgm:t>
        <a:bodyPr/>
        <a:lstStyle/>
        <a:p>
          <a:r>
            <a:rPr lang="uk-UA" dirty="0" smtClean="0"/>
            <a:t>Обрання курсів</a:t>
          </a:r>
          <a:endParaRPr lang="ru-RU" dirty="0"/>
        </a:p>
      </dgm:t>
    </dgm:pt>
    <dgm:pt modelId="{ECC4E8C4-0439-47D6-A6A1-1AC51D5AE1CA}" type="parTrans" cxnId="{6285C4D9-9CDF-4234-BB69-D942873ABFED}">
      <dgm:prSet/>
      <dgm:spPr/>
      <dgm:t>
        <a:bodyPr/>
        <a:lstStyle/>
        <a:p>
          <a:endParaRPr lang="ru-RU"/>
        </a:p>
      </dgm:t>
    </dgm:pt>
    <dgm:pt modelId="{18866F59-1619-49CA-A48D-555FD4E54BB7}" type="sibTrans" cxnId="{6285C4D9-9CDF-4234-BB69-D942873ABFED}">
      <dgm:prSet/>
      <dgm:spPr/>
      <dgm:t>
        <a:bodyPr/>
        <a:lstStyle/>
        <a:p>
          <a:endParaRPr lang="ru-RU"/>
        </a:p>
      </dgm:t>
    </dgm:pt>
    <dgm:pt modelId="{98F3D8D2-8257-4C6E-8134-7A6181DFAA90}">
      <dgm:prSet phldrT="[Текст]"/>
      <dgm:spPr/>
      <dgm:t>
        <a:bodyPr/>
        <a:lstStyle/>
        <a:p>
          <a:r>
            <a:rPr lang="uk-UA" dirty="0" smtClean="0"/>
            <a:t>Отримання сертифікатів</a:t>
          </a:r>
          <a:endParaRPr lang="ru-RU" dirty="0"/>
        </a:p>
      </dgm:t>
    </dgm:pt>
    <dgm:pt modelId="{AE6A45DA-E301-4620-9F62-E36656549670}" type="parTrans" cxnId="{A04BF17A-46E9-4CD0-ADFE-6167545E6C06}">
      <dgm:prSet/>
      <dgm:spPr/>
      <dgm:t>
        <a:bodyPr/>
        <a:lstStyle/>
        <a:p>
          <a:endParaRPr lang="ru-RU"/>
        </a:p>
      </dgm:t>
    </dgm:pt>
    <dgm:pt modelId="{37FB65E2-ACD9-4788-8240-88836EC50C8D}" type="sibTrans" cxnId="{A04BF17A-46E9-4CD0-ADFE-6167545E6C06}">
      <dgm:prSet/>
      <dgm:spPr/>
      <dgm:t>
        <a:bodyPr/>
        <a:lstStyle/>
        <a:p>
          <a:endParaRPr lang="ru-RU"/>
        </a:p>
      </dgm:t>
    </dgm:pt>
    <dgm:pt modelId="{3F44C4DE-3BC0-4036-A15B-6F0481252678}">
      <dgm:prSet phldrT="[Текст]"/>
      <dgm:spPr/>
      <dgm:t>
        <a:bodyPr/>
        <a:lstStyle/>
        <a:p>
          <a:r>
            <a:rPr lang="uk-UA" dirty="0" smtClean="0"/>
            <a:t>Оплата підписки 20 </a:t>
          </a:r>
          <a:r>
            <a:rPr lang="uk-UA" dirty="0" err="1" smtClean="0"/>
            <a:t>грн</a:t>
          </a:r>
          <a:endParaRPr lang="ru-RU" dirty="0"/>
        </a:p>
      </dgm:t>
    </dgm:pt>
    <dgm:pt modelId="{8C470DFB-E377-443F-A599-4D64DC20525C}" type="parTrans" cxnId="{48550543-A41F-4C00-81F0-3E0BCC283905}">
      <dgm:prSet/>
      <dgm:spPr/>
      <dgm:t>
        <a:bodyPr/>
        <a:lstStyle/>
        <a:p>
          <a:endParaRPr lang="ru-RU"/>
        </a:p>
      </dgm:t>
    </dgm:pt>
    <dgm:pt modelId="{A80CDEB2-F2DC-4C16-8217-EA1AB7129076}" type="sibTrans" cxnId="{48550543-A41F-4C00-81F0-3E0BCC283905}">
      <dgm:prSet/>
      <dgm:spPr/>
      <dgm:t>
        <a:bodyPr/>
        <a:lstStyle/>
        <a:p>
          <a:endParaRPr lang="ru-RU"/>
        </a:p>
      </dgm:t>
    </dgm:pt>
    <dgm:pt modelId="{10B31BFA-D31E-4A11-9F6A-EDFFE9CCAE56}" type="pres">
      <dgm:prSet presAssocID="{191B8994-F6C9-43D1-8610-57D59F9C4F5B}" presName="diagram" presStyleCnt="0">
        <dgm:presLayoutVars>
          <dgm:dir/>
          <dgm:resizeHandles/>
        </dgm:presLayoutVars>
      </dgm:prSet>
      <dgm:spPr/>
      <dgm:t>
        <a:bodyPr/>
        <a:lstStyle/>
        <a:p>
          <a:endParaRPr lang="ru-RU"/>
        </a:p>
      </dgm:t>
    </dgm:pt>
    <dgm:pt modelId="{264D495F-9881-4DD3-A2D2-AE3121E4383C}" type="pres">
      <dgm:prSet presAssocID="{7E56CBAA-06F4-4257-A253-23B086337281}" presName="firstNode" presStyleLbl="node1" presStyleIdx="0" presStyleCnt="5">
        <dgm:presLayoutVars>
          <dgm:bulletEnabled val="1"/>
        </dgm:presLayoutVars>
      </dgm:prSet>
      <dgm:spPr/>
      <dgm:t>
        <a:bodyPr/>
        <a:lstStyle/>
        <a:p>
          <a:endParaRPr lang="ru-RU"/>
        </a:p>
      </dgm:t>
    </dgm:pt>
    <dgm:pt modelId="{6B29E414-5243-4F4C-BA5D-4EF608043241}" type="pres">
      <dgm:prSet presAssocID="{6FDB1257-85FE-4218-9524-E0D7E7A6CEA3}" presName="sibTrans" presStyleLbl="sibTrans2D1" presStyleIdx="0" presStyleCnt="4"/>
      <dgm:spPr/>
      <dgm:t>
        <a:bodyPr/>
        <a:lstStyle/>
        <a:p>
          <a:endParaRPr lang="ru-RU"/>
        </a:p>
      </dgm:t>
    </dgm:pt>
    <dgm:pt modelId="{1C470A82-2697-4CF8-B40D-E7D77DC603BA}" type="pres">
      <dgm:prSet presAssocID="{3F44C4DE-3BC0-4036-A15B-6F0481252678}" presName="middleNode" presStyleCnt="0"/>
      <dgm:spPr/>
    </dgm:pt>
    <dgm:pt modelId="{371E75FD-E744-43FF-9ECE-99ACFF0559E8}" type="pres">
      <dgm:prSet presAssocID="{3F44C4DE-3BC0-4036-A15B-6F0481252678}" presName="padding" presStyleLbl="node1" presStyleIdx="0" presStyleCnt="5"/>
      <dgm:spPr/>
    </dgm:pt>
    <dgm:pt modelId="{DC880AE7-6A10-4C22-9CB4-A4E096498F95}" type="pres">
      <dgm:prSet presAssocID="{3F44C4DE-3BC0-4036-A15B-6F0481252678}" presName="shape" presStyleLbl="node1" presStyleIdx="1" presStyleCnt="5">
        <dgm:presLayoutVars>
          <dgm:bulletEnabled val="1"/>
        </dgm:presLayoutVars>
      </dgm:prSet>
      <dgm:spPr/>
      <dgm:t>
        <a:bodyPr/>
        <a:lstStyle/>
        <a:p>
          <a:endParaRPr lang="ru-RU"/>
        </a:p>
      </dgm:t>
    </dgm:pt>
    <dgm:pt modelId="{7F845826-914D-410F-82CA-AEBCB4254220}" type="pres">
      <dgm:prSet presAssocID="{A80CDEB2-F2DC-4C16-8217-EA1AB7129076}" presName="sibTrans" presStyleLbl="sibTrans2D1" presStyleIdx="1" presStyleCnt="4"/>
      <dgm:spPr/>
      <dgm:t>
        <a:bodyPr/>
        <a:lstStyle/>
        <a:p>
          <a:endParaRPr lang="ru-RU"/>
        </a:p>
      </dgm:t>
    </dgm:pt>
    <dgm:pt modelId="{4BDD1334-3701-4FCB-A56F-2488110DE313}" type="pres">
      <dgm:prSet presAssocID="{7A92496B-970C-4F24-B666-EE695F98BF52}" presName="middleNode" presStyleCnt="0"/>
      <dgm:spPr/>
    </dgm:pt>
    <dgm:pt modelId="{30A83655-F140-4E86-B2E5-FA04EACE762E}" type="pres">
      <dgm:prSet presAssocID="{7A92496B-970C-4F24-B666-EE695F98BF52}" presName="padding" presStyleLbl="node1" presStyleIdx="1" presStyleCnt="5"/>
      <dgm:spPr/>
    </dgm:pt>
    <dgm:pt modelId="{989A8B96-BCB0-4047-A847-B38C1380A728}" type="pres">
      <dgm:prSet presAssocID="{7A92496B-970C-4F24-B666-EE695F98BF52}" presName="shape" presStyleLbl="node1" presStyleIdx="2" presStyleCnt="5">
        <dgm:presLayoutVars>
          <dgm:bulletEnabled val="1"/>
        </dgm:presLayoutVars>
      </dgm:prSet>
      <dgm:spPr/>
      <dgm:t>
        <a:bodyPr/>
        <a:lstStyle/>
        <a:p>
          <a:endParaRPr lang="ru-RU"/>
        </a:p>
      </dgm:t>
    </dgm:pt>
    <dgm:pt modelId="{E636D25D-3873-4F8C-8420-F986B8082029}" type="pres">
      <dgm:prSet presAssocID="{23F59785-5FA5-420A-86E2-F298316D1CE8}" presName="sibTrans" presStyleLbl="sibTrans2D1" presStyleIdx="2" presStyleCnt="4"/>
      <dgm:spPr/>
      <dgm:t>
        <a:bodyPr/>
        <a:lstStyle/>
        <a:p>
          <a:endParaRPr lang="ru-RU"/>
        </a:p>
      </dgm:t>
    </dgm:pt>
    <dgm:pt modelId="{E9CB03B7-C0A0-4579-99A0-D17CFF1F2728}" type="pres">
      <dgm:prSet presAssocID="{343D39AC-8E67-4641-AAE7-64D27BCDC68B}" presName="middleNode" presStyleCnt="0"/>
      <dgm:spPr/>
    </dgm:pt>
    <dgm:pt modelId="{22D72093-6339-444D-A082-3374A3B61DC5}" type="pres">
      <dgm:prSet presAssocID="{343D39AC-8E67-4641-AAE7-64D27BCDC68B}" presName="padding" presStyleLbl="node1" presStyleIdx="2" presStyleCnt="5"/>
      <dgm:spPr/>
    </dgm:pt>
    <dgm:pt modelId="{CD1FEF20-DDC3-472C-B94E-FD9B98E00C8F}" type="pres">
      <dgm:prSet presAssocID="{343D39AC-8E67-4641-AAE7-64D27BCDC68B}" presName="shape" presStyleLbl="node1" presStyleIdx="3" presStyleCnt="5">
        <dgm:presLayoutVars>
          <dgm:bulletEnabled val="1"/>
        </dgm:presLayoutVars>
      </dgm:prSet>
      <dgm:spPr/>
      <dgm:t>
        <a:bodyPr/>
        <a:lstStyle/>
        <a:p>
          <a:endParaRPr lang="ru-RU"/>
        </a:p>
      </dgm:t>
    </dgm:pt>
    <dgm:pt modelId="{25C2DB9C-8D54-4BEC-8B9F-93FFF70589CD}" type="pres">
      <dgm:prSet presAssocID="{18866F59-1619-49CA-A48D-555FD4E54BB7}" presName="sibTrans" presStyleLbl="sibTrans2D1" presStyleIdx="3" presStyleCnt="4"/>
      <dgm:spPr/>
      <dgm:t>
        <a:bodyPr/>
        <a:lstStyle/>
        <a:p>
          <a:endParaRPr lang="ru-RU"/>
        </a:p>
      </dgm:t>
    </dgm:pt>
    <dgm:pt modelId="{74EA3B84-36BA-4A48-86C8-9AC850C8BED4}" type="pres">
      <dgm:prSet presAssocID="{98F3D8D2-8257-4C6E-8134-7A6181DFAA90}" presName="lastNode" presStyleLbl="node1" presStyleIdx="4" presStyleCnt="5">
        <dgm:presLayoutVars>
          <dgm:bulletEnabled val="1"/>
        </dgm:presLayoutVars>
      </dgm:prSet>
      <dgm:spPr/>
      <dgm:t>
        <a:bodyPr/>
        <a:lstStyle/>
        <a:p>
          <a:endParaRPr lang="ru-RU"/>
        </a:p>
      </dgm:t>
    </dgm:pt>
  </dgm:ptLst>
  <dgm:cxnLst>
    <dgm:cxn modelId="{6D935B70-FAEB-4D1F-BD30-9A8DD85EE60E}" type="presOf" srcId="{6FDB1257-85FE-4218-9524-E0D7E7A6CEA3}" destId="{6B29E414-5243-4F4C-BA5D-4EF608043241}" srcOrd="0" destOrd="0" presId="urn:microsoft.com/office/officeart/2005/8/layout/bProcess2"/>
    <dgm:cxn modelId="{8A88659D-8DA7-4593-BE3C-380080C0025E}" type="presOf" srcId="{191B8994-F6C9-43D1-8610-57D59F9C4F5B}" destId="{10B31BFA-D31E-4A11-9F6A-EDFFE9CCAE56}" srcOrd="0" destOrd="0" presId="urn:microsoft.com/office/officeart/2005/8/layout/bProcess2"/>
    <dgm:cxn modelId="{18E838D4-9C7C-4CE4-A65E-5ACE013ED5F9}" srcId="{191B8994-F6C9-43D1-8610-57D59F9C4F5B}" destId="{7A92496B-970C-4F24-B666-EE695F98BF52}" srcOrd="2" destOrd="0" parTransId="{45CB1081-8B42-4BEB-B908-CBBADEFCA449}" sibTransId="{23F59785-5FA5-420A-86E2-F298316D1CE8}"/>
    <dgm:cxn modelId="{F22E1FC9-DF0A-4EFB-9637-DD0DC4970F79}" type="presOf" srcId="{A80CDEB2-F2DC-4C16-8217-EA1AB7129076}" destId="{7F845826-914D-410F-82CA-AEBCB4254220}" srcOrd="0" destOrd="0" presId="urn:microsoft.com/office/officeart/2005/8/layout/bProcess2"/>
    <dgm:cxn modelId="{A04BF17A-46E9-4CD0-ADFE-6167545E6C06}" srcId="{191B8994-F6C9-43D1-8610-57D59F9C4F5B}" destId="{98F3D8D2-8257-4C6E-8134-7A6181DFAA90}" srcOrd="4" destOrd="0" parTransId="{AE6A45DA-E301-4620-9F62-E36656549670}" sibTransId="{37FB65E2-ACD9-4788-8240-88836EC50C8D}"/>
    <dgm:cxn modelId="{48550543-A41F-4C00-81F0-3E0BCC283905}" srcId="{191B8994-F6C9-43D1-8610-57D59F9C4F5B}" destId="{3F44C4DE-3BC0-4036-A15B-6F0481252678}" srcOrd="1" destOrd="0" parTransId="{8C470DFB-E377-443F-A599-4D64DC20525C}" sibTransId="{A80CDEB2-F2DC-4C16-8217-EA1AB7129076}"/>
    <dgm:cxn modelId="{52AD5336-F51F-4018-A666-DF32DFBC10C5}" srcId="{191B8994-F6C9-43D1-8610-57D59F9C4F5B}" destId="{7E56CBAA-06F4-4257-A253-23B086337281}" srcOrd="0" destOrd="0" parTransId="{82BDE796-C4FD-4809-B96D-66EAC1FE9439}" sibTransId="{6FDB1257-85FE-4218-9524-E0D7E7A6CEA3}"/>
    <dgm:cxn modelId="{E35A24E8-5164-4416-AEB9-34D721133490}" type="presOf" srcId="{98F3D8D2-8257-4C6E-8134-7A6181DFAA90}" destId="{74EA3B84-36BA-4A48-86C8-9AC850C8BED4}" srcOrd="0" destOrd="0" presId="urn:microsoft.com/office/officeart/2005/8/layout/bProcess2"/>
    <dgm:cxn modelId="{B5738B3F-59FB-42B7-A87E-AA1D073D959F}" type="presOf" srcId="{7E56CBAA-06F4-4257-A253-23B086337281}" destId="{264D495F-9881-4DD3-A2D2-AE3121E4383C}" srcOrd="0" destOrd="0" presId="urn:microsoft.com/office/officeart/2005/8/layout/bProcess2"/>
    <dgm:cxn modelId="{A3B3B560-E9D8-44E5-9FD9-BDABB3B9EA6C}" type="presOf" srcId="{343D39AC-8E67-4641-AAE7-64D27BCDC68B}" destId="{CD1FEF20-DDC3-472C-B94E-FD9B98E00C8F}" srcOrd="0" destOrd="0" presId="urn:microsoft.com/office/officeart/2005/8/layout/bProcess2"/>
    <dgm:cxn modelId="{4F5A425C-7019-4C8B-9B4A-2D486DE02BCC}" type="presOf" srcId="{18866F59-1619-49CA-A48D-555FD4E54BB7}" destId="{25C2DB9C-8D54-4BEC-8B9F-93FFF70589CD}" srcOrd="0" destOrd="0" presId="urn:microsoft.com/office/officeart/2005/8/layout/bProcess2"/>
    <dgm:cxn modelId="{EC88E17C-7C3D-4929-B891-20D5C65B650C}" type="presOf" srcId="{23F59785-5FA5-420A-86E2-F298316D1CE8}" destId="{E636D25D-3873-4F8C-8420-F986B8082029}" srcOrd="0" destOrd="0" presId="urn:microsoft.com/office/officeart/2005/8/layout/bProcess2"/>
    <dgm:cxn modelId="{6285C4D9-9CDF-4234-BB69-D942873ABFED}" srcId="{191B8994-F6C9-43D1-8610-57D59F9C4F5B}" destId="{343D39AC-8E67-4641-AAE7-64D27BCDC68B}" srcOrd="3" destOrd="0" parTransId="{ECC4E8C4-0439-47D6-A6A1-1AC51D5AE1CA}" sibTransId="{18866F59-1619-49CA-A48D-555FD4E54BB7}"/>
    <dgm:cxn modelId="{58860659-7528-455C-9A41-69A51CBFADE2}" type="presOf" srcId="{7A92496B-970C-4F24-B666-EE695F98BF52}" destId="{989A8B96-BCB0-4047-A847-B38C1380A728}" srcOrd="0" destOrd="0" presId="urn:microsoft.com/office/officeart/2005/8/layout/bProcess2"/>
    <dgm:cxn modelId="{70392221-AC80-4286-A4BD-28C5163313B7}" type="presOf" srcId="{3F44C4DE-3BC0-4036-A15B-6F0481252678}" destId="{DC880AE7-6A10-4C22-9CB4-A4E096498F95}" srcOrd="0" destOrd="0" presId="urn:microsoft.com/office/officeart/2005/8/layout/bProcess2"/>
    <dgm:cxn modelId="{19DC415C-1D68-4355-8977-4214D6D0EFF3}" type="presParOf" srcId="{10B31BFA-D31E-4A11-9F6A-EDFFE9CCAE56}" destId="{264D495F-9881-4DD3-A2D2-AE3121E4383C}" srcOrd="0" destOrd="0" presId="urn:microsoft.com/office/officeart/2005/8/layout/bProcess2"/>
    <dgm:cxn modelId="{8F7037CC-D2F5-4AB8-8412-0A85868DDD1E}" type="presParOf" srcId="{10B31BFA-D31E-4A11-9F6A-EDFFE9CCAE56}" destId="{6B29E414-5243-4F4C-BA5D-4EF608043241}" srcOrd="1" destOrd="0" presId="urn:microsoft.com/office/officeart/2005/8/layout/bProcess2"/>
    <dgm:cxn modelId="{34A8D40D-9CB5-4942-B6A1-D560F00C4754}" type="presParOf" srcId="{10B31BFA-D31E-4A11-9F6A-EDFFE9CCAE56}" destId="{1C470A82-2697-4CF8-B40D-E7D77DC603BA}" srcOrd="2" destOrd="0" presId="urn:microsoft.com/office/officeart/2005/8/layout/bProcess2"/>
    <dgm:cxn modelId="{9B3C6EF7-98D0-4EE9-93F6-5D7387CC45D0}" type="presParOf" srcId="{1C470A82-2697-4CF8-B40D-E7D77DC603BA}" destId="{371E75FD-E744-43FF-9ECE-99ACFF0559E8}" srcOrd="0" destOrd="0" presId="urn:microsoft.com/office/officeart/2005/8/layout/bProcess2"/>
    <dgm:cxn modelId="{C37EA324-3993-4D0A-AF7F-4FA9E7CC99AB}" type="presParOf" srcId="{1C470A82-2697-4CF8-B40D-E7D77DC603BA}" destId="{DC880AE7-6A10-4C22-9CB4-A4E096498F95}" srcOrd="1" destOrd="0" presId="urn:microsoft.com/office/officeart/2005/8/layout/bProcess2"/>
    <dgm:cxn modelId="{0F45E436-AC62-4D5D-963C-8AA3E71521DF}" type="presParOf" srcId="{10B31BFA-D31E-4A11-9F6A-EDFFE9CCAE56}" destId="{7F845826-914D-410F-82CA-AEBCB4254220}" srcOrd="3" destOrd="0" presId="urn:microsoft.com/office/officeart/2005/8/layout/bProcess2"/>
    <dgm:cxn modelId="{6AD22480-A831-431E-8B87-86DD975D7181}" type="presParOf" srcId="{10B31BFA-D31E-4A11-9F6A-EDFFE9CCAE56}" destId="{4BDD1334-3701-4FCB-A56F-2488110DE313}" srcOrd="4" destOrd="0" presId="urn:microsoft.com/office/officeart/2005/8/layout/bProcess2"/>
    <dgm:cxn modelId="{3257B57E-63CC-4E34-BAEA-5604BD9C7DF4}" type="presParOf" srcId="{4BDD1334-3701-4FCB-A56F-2488110DE313}" destId="{30A83655-F140-4E86-B2E5-FA04EACE762E}" srcOrd="0" destOrd="0" presId="urn:microsoft.com/office/officeart/2005/8/layout/bProcess2"/>
    <dgm:cxn modelId="{D98D980E-28B5-4D4C-873D-717CDECCA94A}" type="presParOf" srcId="{4BDD1334-3701-4FCB-A56F-2488110DE313}" destId="{989A8B96-BCB0-4047-A847-B38C1380A728}" srcOrd="1" destOrd="0" presId="urn:microsoft.com/office/officeart/2005/8/layout/bProcess2"/>
    <dgm:cxn modelId="{2B96E67E-6E37-47BD-A6EA-ED06ACE8F733}" type="presParOf" srcId="{10B31BFA-D31E-4A11-9F6A-EDFFE9CCAE56}" destId="{E636D25D-3873-4F8C-8420-F986B8082029}" srcOrd="5" destOrd="0" presId="urn:microsoft.com/office/officeart/2005/8/layout/bProcess2"/>
    <dgm:cxn modelId="{30EB1BA4-BC76-43F8-8C8F-804014859268}" type="presParOf" srcId="{10B31BFA-D31E-4A11-9F6A-EDFFE9CCAE56}" destId="{E9CB03B7-C0A0-4579-99A0-D17CFF1F2728}" srcOrd="6" destOrd="0" presId="urn:microsoft.com/office/officeart/2005/8/layout/bProcess2"/>
    <dgm:cxn modelId="{6DF2ED68-8E20-48A5-886E-21E581A57C8F}" type="presParOf" srcId="{E9CB03B7-C0A0-4579-99A0-D17CFF1F2728}" destId="{22D72093-6339-444D-A082-3374A3B61DC5}" srcOrd="0" destOrd="0" presId="urn:microsoft.com/office/officeart/2005/8/layout/bProcess2"/>
    <dgm:cxn modelId="{E141F8ED-771E-4BA1-A247-FE6E7D076310}" type="presParOf" srcId="{E9CB03B7-C0A0-4579-99A0-D17CFF1F2728}" destId="{CD1FEF20-DDC3-472C-B94E-FD9B98E00C8F}" srcOrd="1" destOrd="0" presId="urn:microsoft.com/office/officeart/2005/8/layout/bProcess2"/>
    <dgm:cxn modelId="{FDCB192C-2426-4E6D-BE48-EDAC30FE3201}" type="presParOf" srcId="{10B31BFA-D31E-4A11-9F6A-EDFFE9CCAE56}" destId="{25C2DB9C-8D54-4BEC-8B9F-93FFF70589CD}" srcOrd="7" destOrd="0" presId="urn:microsoft.com/office/officeart/2005/8/layout/bProcess2"/>
    <dgm:cxn modelId="{9B9C1060-655C-4B7E-8012-8E00F6313B15}" type="presParOf" srcId="{10B31BFA-D31E-4A11-9F6A-EDFFE9CCAE56}" destId="{74EA3B84-36BA-4A48-86C8-9AC850C8BED4}" srcOrd="8" destOrd="0" presId="urn:microsoft.com/office/officeart/2005/8/layout/b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C695BF-8484-4141-9D74-E5859CBA65D8}">
      <dsp:nvSpPr>
        <dsp:cNvPr id="0" name=""/>
        <dsp:cNvSpPr/>
      </dsp:nvSpPr>
      <dsp:spPr>
        <a:xfrm>
          <a:off x="893819" y="737"/>
          <a:ext cx="2466294" cy="14797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Реальні</a:t>
          </a:r>
          <a:r>
            <a:rPr lang="ru-RU" sz="2000" kern="1200" dirty="0" smtClean="0"/>
            <a:t> </a:t>
          </a:r>
          <a:r>
            <a:rPr lang="ru-RU" sz="2000" kern="1200" dirty="0" err="1" smtClean="0"/>
            <a:t>тренінги</a:t>
          </a:r>
          <a:r>
            <a:rPr lang="ru-RU" sz="2000" kern="1200" dirty="0" smtClean="0"/>
            <a:t>​</a:t>
          </a:r>
          <a:endParaRPr lang="ru-RU" sz="2000" kern="1200" dirty="0"/>
        </a:p>
      </dsp:txBody>
      <dsp:txXfrm>
        <a:off x="893819" y="737"/>
        <a:ext cx="2466294" cy="1479776"/>
      </dsp:txXfrm>
    </dsp:sp>
    <dsp:sp modelId="{8D5370AA-326A-4C78-9AB8-48B9F3885366}">
      <dsp:nvSpPr>
        <dsp:cNvPr id="0" name=""/>
        <dsp:cNvSpPr/>
      </dsp:nvSpPr>
      <dsp:spPr>
        <a:xfrm>
          <a:off x="3606743" y="737"/>
          <a:ext cx="2466294" cy="1479776"/>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smtClean="0"/>
            <a:t>Працевлаштування​</a:t>
          </a:r>
          <a:endParaRPr lang="ru-RU" sz="2000" kern="1200" dirty="0"/>
        </a:p>
      </dsp:txBody>
      <dsp:txXfrm>
        <a:off x="3606743" y="737"/>
        <a:ext cx="2466294" cy="1479776"/>
      </dsp:txXfrm>
    </dsp:sp>
    <dsp:sp modelId="{85F2E305-D34B-40D7-8764-5348304E2FD0}">
      <dsp:nvSpPr>
        <dsp:cNvPr id="0" name=""/>
        <dsp:cNvSpPr/>
      </dsp:nvSpPr>
      <dsp:spPr>
        <a:xfrm>
          <a:off x="2250281" y="1727143"/>
          <a:ext cx="2466294" cy="147977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smtClean="0"/>
            <a:t>Затребувані            сертифікати​​</a:t>
          </a:r>
          <a:endParaRPr lang="ru-RU" sz="2000" kern="1200" dirty="0"/>
        </a:p>
      </dsp:txBody>
      <dsp:txXfrm>
        <a:off x="2250281" y="1727143"/>
        <a:ext cx="2466294" cy="14797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C33C06-7448-4763-B9DB-A64BF5D424F8}">
      <dsp:nvSpPr>
        <dsp:cNvPr id="0" name=""/>
        <dsp:cNvSpPr/>
      </dsp:nvSpPr>
      <dsp:spPr>
        <a:xfrm>
          <a:off x="1807380" y="-456606"/>
          <a:ext cx="1768450" cy="171509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t>Практичний</a:t>
          </a:r>
          <a:r>
            <a:rPr lang="ru-RU" sz="1400" kern="1200" dirty="0" smtClean="0"/>
            <a:t> </a:t>
          </a:r>
          <a:r>
            <a:rPr lang="ru-RU" sz="1400" kern="1200" dirty="0" err="1" smtClean="0"/>
            <a:t>досвід</a:t>
          </a:r>
          <a:r>
            <a:rPr lang="ru-RU" sz="1400" kern="1200" dirty="0" smtClean="0"/>
            <a:t>​</a:t>
          </a:r>
          <a:endParaRPr lang="ru-RU" sz="1400" kern="1200" dirty="0"/>
        </a:p>
      </dsp:txBody>
      <dsp:txXfrm>
        <a:off x="1807380" y="-456606"/>
        <a:ext cx="1768450" cy="1715096"/>
      </dsp:txXfrm>
    </dsp:sp>
    <dsp:sp modelId="{8F3163D1-9B75-4D15-9CCF-107E45A4462A}">
      <dsp:nvSpPr>
        <dsp:cNvPr id="0" name=""/>
        <dsp:cNvSpPr/>
      </dsp:nvSpPr>
      <dsp:spPr>
        <a:xfrm rot="3600000">
          <a:off x="3087438" y="1405001"/>
          <a:ext cx="529459" cy="280134"/>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3600000">
        <a:off x="3087438" y="1405001"/>
        <a:ext cx="529459" cy="280134"/>
      </dsp:txXfrm>
    </dsp:sp>
    <dsp:sp modelId="{2FB560EC-C971-45C7-9B07-8D6E31032CF8}">
      <dsp:nvSpPr>
        <dsp:cNvPr id="0" name=""/>
        <dsp:cNvSpPr/>
      </dsp:nvSpPr>
      <dsp:spPr>
        <a:xfrm>
          <a:off x="3128504" y="1831646"/>
          <a:ext cx="1768450" cy="1715096"/>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smtClean="0"/>
            <a:t>Збільшення шансів отримати хорошу роботу з визнаній у всьому світі професійної сертифікацією      </a:t>
          </a:r>
          <a:r>
            <a:rPr lang="en-US" sz="1400" kern="1200" smtClean="0"/>
            <a:t>Microsoft​</a:t>
          </a:r>
          <a:endParaRPr lang="en-US" sz="1400" kern="1200" dirty="0"/>
        </a:p>
      </dsp:txBody>
      <dsp:txXfrm>
        <a:off x="3128504" y="1831646"/>
        <a:ext cx="1768450" cy="1715096"/>
      </dsp:txXfrm>
    </dsp:sp>
    <dsp:sp modelId="{CF20F298-C21C-402F-902D-15F7593776A4}">
      <dsp:nvSpPr>
        <dsp:cNvPr id="0" name=""/>
        <dsp:cNvSpPr/>
      </dsp:nvSpPr>
      <dsp:spPr>
        <a:xfrm rot="10800000">
          <a:off x="2426876" y="2549127"/>
          <a:ext cx="529459" cy="280134"/>
        </a:xfrm>
        <a:prstGeom prst="leftRigh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426876" y="2549127"/>
        <a:ext cx="529459" cy="280134"/>
      </dsp:txXfrm>
    </dsp:sp>
    <dsp:sp modelId="{B820F7D9-3770-40D7-8088-628564C890A1}">
      <dsp:nvSpPr>
        <dsp:cNvPr id="0" name=""/>
        <dsp:cNvSpPr/>
      </dsp:nvSpPr>
      <dsp:spPr>
        <a:xfrm>
          <a:off x="486257" y="1831646"/>
          <a:ext cx="1768450" cy="1715096"/>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smtClean="0"/>
            <a:t>Залік з відповідної дисципліни​​</a:t>
          </a:r>
          <a:endParaRPr lang="ru-RU" sz="1400" kern="1200" dirty="0"/>
        </a:p>
      </dsp:txBody>
      <dsp:txXfrm>
        <a:off x="486257" y="1831646"/>
        <a:ext cx="1768450" cy="1715096"/>
      </dsp:txXfrm>
    </dsp:sp>
    <dsp:sp modelId="{C044C14B-C4B0-458E-8CE7-AA122925700C}">
      <dsp:nvSpPr>
        <dsp:cNvPr id="0" name=""/>
        <dsp:cNvSpPr/>
      </dsp:nvSpPr>
      <dsp:spPr>
        <a:xfrm rot="18000000">
          <a:off x="1766314" y="1405001"/>
          <a:ext cx="529459" cy="280134"/>
        </a:xfrm>
        <a:prstGeom prst="lef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8000000">
        <a:off x="1766314" y="1405001"/>
        <a:ext cx="529459" cy="2801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508B9B-E7CA-4057-AD5E-F5572B3BA030}">
      <dsp:nvSpPr>
        <dsp:cNvPr id="0" name=""/>
        <dsp:cNvSpPr/>
      </dsp:nvSpPr>
      <dsp:spPr>
        <a:xfrm>
          <a:off x="0" y="1920826"/>
          <a:ext cx="7619998" cy="122713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0">
            <a:lnSpc>
              <a:spcPct val="90000"/>
            </a:lnSpc>
            <a:spcBef>
              <a:spcPct val="0"/>
            </a:spcBef>
            <a:spcAft>
              <a:spcPct val="35000"/>
            </a:spcAft>
          </a:pPr>
          <a:r>
            <a:rPr lang="ru-RU" sz="1600" i="1" kern="1200" dirty="0" smtClean="0"/>
            <a:t>"</a:t>
          </a:r>
          <a:r>
            <a:rPr lang="ru-RU" sz="1600" i="1" kern="1200" dirty="0" err="1" smtClean="0"/>
            <a:t>Сертифікація</a:t>
          </a:r>
          <a:r>
            <a:rPr lang="ru-RU" sz="1600" i="1" kern="1200" dirty="0" smtClean="0"/>
            <a:t> </a:t>
          </a:r>
          <a:r>
            <a:rPr lang="en-US" sz="1600" i="1" kern="1200" dirty="0" smtClean="0"/>
            <a:t>Microsoft </a:t>
          </a:r>
          <a:r>
            <a:rPr lang="ru-RU" sz="1600" i="1" kern="1200" dirty="0" err="1" smtClean="0"/>
            <a:t>відкриває</a:t>
          </a:r>
          <a:r>
            <a:rPr lang="ru-RU" sz="1600" i="1" kern="1200" dirty="0" smtClean="0"/>
            <a:t> </a:t>
          </a:r>
          <a:r>
            <a:rPr lang="ru-RU" sz="1600" i="1" kern="1200" dirty="0" err="1" smtClean="0"/>
            <a:t>двері</a:t>
          </a:r>
          <a:r>
            <a:rPr lang="ru-RU" sz="1600" i="1" kern="1200" dirty="0" smtClean="0"/>
            <a:t> до </a:t>
          </a:r>
          <a:r>
            <a:rPr lang="ru-RU" sz="1600" i="1" kern="1200" dirty="0" err="1" smtClean="0"/>
            <a:t>працевлаштування</a:t>
          </a:r>
          <a:r>
            <a:rPr lang="ru-RU" sz="1600" i="1" kern="1200" dirty="0" smtClean="0"/>
            <a:t>.  Вона </a:t>
          </a:r>
          <a:r>
            <a:rPr lang="ru-RU" sz="1600" i="1" kern="1200" dirty="0" err="1" smtClean="0"/>
            <a:t>дає</a:t>
          </a:r>
          <a:r>
            <a:rPr lang="ru-RU" sz="1600" i="1" kern="1200" dirty="0" smtClean="0"/>
            <a:t> студентам </a:t>
          </a:r>
          <a:r>
            <a:rPr lang="ru-RU" sz="1600" i="1" kern="1200" dirty="0" err="1" smtClean="0"/>
            <a:t>можливість</a:t>
          </a:r>
          <a:r>
            <a:rPr lang="ru-RU" sz="1600" i="1" kern="1200" dirty="0" smtClean="0"/>
            <a:t> довести, </a:t>
          </a:r>
          <a:r>
            <a:rPr lang="ru-RU" sz="1600" i="1" kern="1200" dirty="0" err="1" smtClean="0"/>
            <a:t>що</a:t>
          </a:r>
          <a:r>
            <a:rPr lang="ru-RU" sz="1600" i="1" kern="1200" dirty="0" smtClean="0"/>
            <a:t> вони </a:t>
          </a:r>
          <a:r>
            <a:rPr lang="ru-RU" sz="1600" i="1" kern="1200" dirty="0" err="1" smtClean="0"/>
            <a:t>володіють</a:t>
          </a:r>
          <a:r>
            <a:rPr lang="ru-RU" sz="1600" i="1" kern="1200" dirty="0" smtClean="0"/>
            <a:t> </a:t>
          </a:r>
          <a:r>
            <a:rPr lang="ru-RU" sz="1600" i="1" kern="1200" dirty="0" err="1" smtClean="0"/>
            <a:t>необхідними</a:t>
          </a:r>
          <a:r>
            <a:rPr lang="ru-RU" sz="1600" i="1" kern="1200" dirty="0" smtClean="0"/>
            <a:t> </a:t>
          </a:r>
          <a:r>
            <a:rPr lang="ru-RU" sz="1600" i="1" kern="1200" dirty="0" err="1" smtClean="0"/>
            <a:t>навичками</a:t>
          </a:r>
          <a:r>
            <a:rPr lang="ru-RU" sz="1600" i="1" kern="1200" dirty="0" smtClean="0"/>
            <a:t>, </a:t>
          </a:r>
          <a:r>
            <a:rPr lang="ru-RU" sz="1600" i="1" kern="1200" dirty="0" err="1" smtClean="0"/>
            <a:t>що</a:t>
          </a:r>
          <a:r>
            <a:rPr lang="ru-RU" sz="1600" i="1" kern="1200" dirty="0" smtClean="0"/>
            <a:t> </a:t>
          </a:r>
          <a:r>
            <a:rPr lang="ru-RU" sz="1600" i="1" kern="1200" dirty="0" err="1" smtClean="0"/>
            <a:t>зводить</a:t>
          </a:r>
          <a:r>
            <a:rPr lang="ru-RU" sz="1600" i="1" kern="1200" dirty="0" smtClean="0"/>
            <a:t> </a:t>
          </a:r>
          <a:r>
            <a:rPr lang="ru-RU" sz="1600" i="1" kern="1200" dirty="0" err="1" smtClean="0"/>
            <a:t>нанівець</a:t>
          </a:r>
          <a:r>
            <a:rPr lang="ru-RU" sz="1600" i="1" kern="1200" dirty="0" smtClean="0"/>
            <a:t> фактор </a:t>
          </a:r>
          <a:r>
            <a:rPr lang="ru-RU" sz="1600" i="1" kern="1200" dirty="0" err="1" smtClean="0"/>
            <a:t>ризику</a:t>
          </a:r>
          <a:r>
            <a:rPr lang="ru-RU" sz="1600" i="1" kern="1200" dirty="0" smtClean="0"/>
            <a:t> для </a:t>
          </a:r>
          <a:r>
            <a:rPr lang="ru-RU" sz="1600" i="1" kern="1200" dirty="0" err="1" smtClean="0"/>
            <a:t>роботодавця</a:t>
          </a:r>
          <a:r>
            <a:rPr lang="ru-RU" sz="1600" i="1" kern="1200" dirty="0" smtClean="0"/>
            <a:t>. "​                                         </a:t>
          </a:r>
          <a:r>
            <a:rPr lang="ru-RU" sz="1600" i="1" kern="1200" dirty="0" smtClean="0"/>
            <a:t>                                                         </a:t>
          </a:r>
          <a:r>
            <a:rPr lang="ru-RU" sz="1600" b="0" i="0" kern="1200" dirty="0" smtClean="0"/>
            <a:t>-</a:t>
          </a:r>
          <a:r>
            <a:rPr lang="ru-RU" sz="1600" b="0" i="0" kern="1200" dirty="0" err="1" smtClean="0"/>
            <a:t>Джорж</a:t>
          </a:r>
          <a:r>
            <a:rPr lang="ru-RU" sz="1600" b="0" i="0" kern="1200" dirty="0" smtClean="0"/>
            <a:t> </a:t>
          </a:r>
          <a:r>
            <a:rPr lang="ru-RU" sz="1600" b="0" i="0" kern="1200" dirty="0" err="1" smtClean="0"/>
            <a:t>Андерсон</a:t>
          </a:r>
          <a:r>
            <a:rPr lang="ru-RU" sz="1600" b="0" i="0" kern="1200" dirty="0" smtClean="0"/>
            <a:t>,​  </a:t>
          </a:r>
          <a:r>
            <a:rPr lang="ru-RU" sz="1600" b="0" i="0" kern="1200" dirty="0" err="1" smtClean="0"/>
            <a:t>Керуючий</a:t>
          </a:r>
          <a:r>
            <a:rPr lang="ru-RU" sz="1600" b="0" i="0" kern="1200" dirty="0" smtClean="0"/>
            <a:t> директор, </a:t>
          </a:r>
          <a:r>
            <a:rPr lang="en-US" sz="1600" b="0" i="0" kern="1200" dirty="0" err="1" smtClean="0"/>
            <a:t>Zenos</a:t>
          </a:r>
          <a:r>
            <a:rPr lang="en-US" sz="1600" b="0" i="0" kern="1200" dirty="0" smtClean="0"/>
            <a:t>​</a:t>
          </a:r>
          <a:endParaRPr lang="ru-RU" sz="1600" b="0" i="0" kern="1200" dirty="0"/>
        </a:p>
      </dsp:txBody>
      <dsp:txXfrm>
        <a:off x="0" y="1920826"/>
        <a:ext cx="7619998" cy="12271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07EB92-3E76-47A2-BE2D-6CBD376704D0}">
      <dsp:nvSpPr>
        <dsp:cNvPr id="0" name=""/>
        <dsp:cNvSpPr/>
      </dsp:nvSpPr>
      <dsp:spPr>
        <a:xfrm>
          <a:off x="0" y="0"/>
          <a:ext cx="2142566" cy="47243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smtClean="0"/>
            <a:t>Економія часу</a:t>
          </a:r>
          <a:endParaRPr lang="en-US" sz="1800" kern="1200" dirty="0"/>
        </a:p>
      </dsp:txBody>
      <dsp:txXfrm>
        <a:off x="0" y="1889759"/>
        <a:ext cx="2142566" cy="1889759"/>
      </dsp:txXfrm>
    </dsp:sp>
    <dsp:sp modelId="{0C935E70-4B0C-468A-921B-EAAD1AE6CBE9}">
      <dsp:nvSpPr>
        <dsp:cNvPr id="0" name=""/>
        <dsp:cNvSpPr/>
      </dsp:nvSpPr>
      <dsp:spPr>
        <a:xfrm>
          <a:off x="284670" y="283464"/>
          <a:ext cx="1573225" cy="157322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D70B8D-9A0F-414A-943F-1C3D70F562AE}">
      <dsp:nvSpPr>
        <dsp:cNvPr id="0" name=""/>
        <dsp:cNvSpPr/>
      </dsp:nvSpPr>
      <dsp:spPr>
        <a:xfrm>
          <a:off x="2206844" y="0"/>
          <a:ext cx="2142566" cy="4724399"/>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err="1" smtClean="0"/>
            <a:t>Скорочення</a:t>
          </a:r>
          <a:r>
            <a:rPr lang="ru-RU" sz="1800" kern="1200" dirty="0" smtClean="0"/>
            <a:t> </a:t>
          </a:r>
          <a:r>
            <a:rPr lang="ru-RU" sz="1800" kern="1200" dirty="0" err="1" smtClean="0"/>
            <a:t>витрат</a:t>
          </a:r>
          <a:r>
            <a:rPr lang="ru-RU" sz="1800" kern="1200" dirty="0" smtClean="0"/>
            <a:t> на </a:t>
          </a:r>
          <a:r>
            <a:rPr lang="ru-RU" sz="1800" kern="1200" dirty="0" err="1" smtClean="0"/>
            <a:t>навчання</a:t>
          </a:r>
          <a:endParaRPr lang="en-US" sz="1800" kern="1200" dirty="0"/>
        </a:p>
      </dsp:txBody>
      <dsp:txXfrm>
        <a:off x="2206844" y="1889759"/>
        <a:ext cx="2142566" cy="1889759"/>
      </dsp:txXfrm>
    </dsp:sp>
    <dsp:sp modelId="{D8B14868-E169-4060-9706-F35B8884CD3C}">
      <dsp:nvSpPr>
        <dsp:cNvPr id="0" name=""/>
        <dsp:cNvSpPr/>
      </dsp:nvSpPr>
      <dsp:spPr>
        <a:xfrm>
          <a:off x="2491514" y="283464"/>
          <a:ext cx="1573225" cy="157322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E1AC22-C916-4336-8969-07ADA346DF99}">
      <dsp:nvSpPr>
        <dsp:cNvPr id="0" name=""/>
        <dsp:cNvSpPr/>
      </dsp:nvSpPr>
      <dsp:spPr>
        <a:xfrm>
          <a:off x="4413688" y="0"/>
          <a:ext cx="2142566" cy="4724399"/>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err="1" smtClean="0"/>
            <a:t>Підвищення</a:t>
          </a:r>
          <a:r>
            <a:rPr lang="ru-RU" sz="1800" kern="1200" dirty="0" smtClean="0"/>
            <a:t> </a:t>
          </a:r>
          <a:r>
            <a:rPr lang="ru-RU" sz="1800" kern="1200" dirty="0" err="1" smtClean="0"/>
            <a:t>кваліфікації</a:t>
          </a:r>
          <a:r>
            <a:rPr lang="ru-RU" sz="1800" kern="1200" dirty="0" smtClean="0"/>
            <a:t>:</a:t>
          </a:r>
        </a:p>
        <a:p>
          <a:pPr lvl="0" algn="ctr" defTabSz="800100">
            <a:lnSpc>
              <a:spcPct val="90000"/>
            </a:lnSpc>
            <a:spcBef>
              <a:spcPct val="0"/>
            </a:spcBef>
            <a:spcAft>
              <a:spcPct val="35000"/>
            </a:spcAft>
          </a:pPr>
          <a:r>
            <a:rPr lang="en-US" sz="1800" kern="1200" dirty="0" smtClean="0"/>
            <a:t>MCT, </a:t>
          </a:r>
          <a:r>
            <a:rPr lang="en-US" sz="1800" kern="1200" dirty="0" err="1" smtClean="0"/>
            <a:t>доступ</a:t>
          </a:r>
          <a:r>
            <a:rPr lang="en-US" sz="1800" kern="1200" dirty="0" smtClean="0"/>
            <a:t> </a:t>
          </a:r>
          <a:r>
            <a:rPr lang="en-US" sz="1800" kern="1200" dirty="0" err="1" smtClean="0"/>
            <a:t>до</a:t>
          </a:r>
          <a:r>
            <a:rPr lang="en-US" sz="1800" kern="1200" dirty="0" smtClean="0"/>
            <a:t> E-Learning</a:t>
          </a:r>
          <a:r>
            <a:rPr lang="uk-UA" sz="1800" kern="1200" dirty="0" smtClean="0"/>
            <a:t>,</a:t>
          </a:r>
          <a:r>
            <a:rPr lang="en-US" sz="1800" kern="1200" dirty="0" smtClean="0"/>
            <a:t> E-Reference</a:t>
          </a:r>
        </a:p>
      </dsp:txBody>
      <dsp:txXfrm>
        <a:off x="4413688" y="1889759"/>
        <a:ext cx="2142566" cy="1889759"/>
      </dsp:txXfrm>
    </dsp:sp>
    <dsp:sp modelId="{039E72DF-8F27-47D9-B28D-48EDC4473709}">
      <dsp:nvSpPr>
        <dsp:cNvPr id="0" name=""/>
        <dsp:cNvSpPr/>
      </dsp:nvSpPr>
      <dsp:spPr>
        <a:xfrm>
          <a:off x="4698358" y="283464"/>
          <a:ext cx="1573225" cy="1573225"/>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EB6870-ABB7-4FE1-9699-089468F3EF4F}">
      <dsp:nvSpPr>
        <dsp:cNvPr id="0" name=""/>
        <dsp:cNvSpPr/>
      </dsp:nvSpPr>
      <dsp:spPr>
        <a:xfrm>
          <a:off x="6620532" y="0"/>
          <a:ext cx="2142566" cy="4724399"/>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err="1" smtClean="0"/>
            <a:t>Підтвердження</a:t>
          </a:r>
          <a:r>
            <a:rPr lang="ru-RU" sz="1800" kern="1200" dirty="0" smtClean="0"/>
            <a:t> </a:t>
          </a:r>
          <a:r>
            <a:rPr lang="ru-RU" sz="1800" kern="1200" dirty="0" err="1" smtClean="0"/>
            <a:t>навичок</a:t>
          </a:r>
          <a:r>
            <a:rPr lang="ru-RU" sz="1800" kern="1200" dirty="0" smtClean="0"/>
            <a:t> в рамках </a:t>
          </a:r>
          <a:r>
            <a:rPr lang="ru-RU" sz="1800" kern="1200" dirty="0" err="1" smtClean="0"/>
            <a:t>сертифікації</a:t>
          </a:r>
          <a:endParaRPr lang="ru-RU" sz="1800" kern="1200" dirty="0" smtClean="0"/>
        </a:p>
      </dsp:txBody>
      <dsp:txXfrm>
        <a:off x="6620532" y="1889759"/>
        <a:ext cx="2142566" cy="1889759"/>
      </dsp:txXfrm>
    </dsp:sp>
    <dsp:sp modelId="{EAF80FB1-0D93-475A-B154-55036A4B15CD}">
      <dsp:nvSpPr>
        <dsp:cNvPr id="0" name=""/>
        <dsp:cNvSpPr/>
      </dsp:nvSpPr>
      <dsp:spPr>
        <a:xfrm>
          <a:off x="6905202" y="283464"/>
          <a:ext cx="1573225" cy="1573225"/>
        </a:xfrm>
        <a:prstGeom prst="ellipse">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ECCB94-50DE-460C-B185-ED18D8F3F593}">
      <dsp:nvSpPr>
        <dsp:cNvPr id="0" name=""/>
        <dsp:cNvSpPr/>
      </dsp:nvSpPr>
      <dsp:spPr>
        <a:xfrm>
          <a:off x="8827376" y="0"/>
          <a:ext cx="2142566" cy="472439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Партнерство </a:t>
          </a:r>
          <a:r>
            <a:rPr lang="ru-RU" sz="1800" kern="1200" dirty="0" err="1" smtClean="0"/>
            <a:t>з</a:t>
          </a:r>
          <a:r>
            <a:rPr lang="ru-RU" sz="1800" kern="1200" dirty="0" smtClean="0"/>
            <a:t> </a:t>
          </a:r>
          <a:r>
            <a:rPr lang="en-US" sz="1800" kern="1200" dirty="0" smtClean="0"/>
            <a:t>Microsoft:</a:t>
          </a:r>
          <a:endParaRPr lang="ru-RU" sz="1800" kern="1200" dirty="0" smtClean="0"/>
        </a:p>
        <a:p>
          <a:pPr lvl="0" algn="ctr" defTabSz="800100">
            <a:lnSpc>
              <a:spcPct val="90000"/>
            </a:lnSpc>
            <a:spcBef>
              <a:spcPct val="0"/>
            </a:spcBef>
            <a:spcAft>
              <a:spcPct val="35000"/>
            </a:spcAft>
          </a:pPr>
          <a:r>
            <a:rPr lang="ru-RU" sz="1800" kern="1200" dirty="0" smtClean="0"/>
            <a:t>Каталог </a:t>
          </a:r>
          <a:r>
            <a:rPr lang="ru-RU" sz="1800" kern="1200" dirty="0" err="1" smtClean="0"/>
            <a:t>учасників</a:t>
          </a:r>
          <a:r>
            <a:rPr lang="ru-RU" sz="1800" kern="1200" dirty="0" smtClean="0"/>
            <a:t>, </a:t>
          </a:r>
        </a:p>
        <a:p>
          <a:pPr lvl="0" algn="ctr" defTabSz="800100">
            <a:lnSpc>
              <a:spcPct val="90000"/>
            </a:lnSpc>
            <a:spcBef>
              <a:spcPct val="0"/>
            </a:spcBef>
            <a:spcAft>
              <a:spcPct val="35000"/>
            </a:spcAft>
          </a:pPr>
          <a:r>
            <a:rPr lang="ru-RU" sz="1800" kern="1200" dirty="0" err="1" smtClean="0"/>
            <a:t>Історії</a:t>
          </a:r>
          <a:r>
            <a:rPr lang="ru-RU" sz="1800" kern="1200" dirty="0" smtClean="0"/>
            <a:t> </a:t>
          </a:r>
          <a:r>
            <a:rPr lang="ru-RU" sz="1800" kern="1200" dirty="0" err="1" smtClean="0"/>
            <a:t>успіху</a:t>
          </a:r>
          <a:endParaRPr lang="en-US" sz="1800" kern="1200" dirty="0"/>
        </a:p>
      </dsp:txBody>
      <dsp:txXfrm>
        <a:off x="8827376" y="1889759"/>
        <a:ext cx="2142566" cy="1889759"/>
      </dsp:txXfrm>
    </dsp:sp>
    <dsp:sp modelId="{E391368E-0A53-43F0-9348-20351FAA2FC2}">
      <dsp:nvSpPr>
        <dsp:cNvPr id="0" name=""/>
        <dsp:cNvSpPr/>
      </dsp:nvSpPr>
      <dsp:spPr>
        <a:xfrm>
          <a:off x="9112046" y="283463"/>
          <a:ext cx="1573225" cy="1573225"/>
        </a:xfrm>
        <a:prstGeom prst="ellipse">
          <a:avLst/>
        </a:prstGeom>
        <a:blipFill>
          <a:blip xmlns:r="http://schemas.openxmlformats.org/officeDocument/2006/relationships" r:embed="rId5">
            <a:extLst>
              <a:ext uri="{28A0092B-C50C-407E-A947-70E740481C1C}">
                <a14:useLocalDpi xmlns:a14="http://schemas.microsoft.com/office/drawing/2010/main" xmlns=""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C22EB8-AA0B-4D45-9301-796C9B1EFC16}">
      <dsp:nvSpPr>
        <dsp:cNvPr id="0" name=""/>
        <dsp:cNvSpPr/>
      </dsp:nvSpPr>
      <dsp:spPr>
        <a:xfrm>
          <a:off x="107566" y="3664529"/>
          <a:ext cx="10754809" cy="938641"/>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5BCABC-E7B0-4BFA-AA1F-B6DA429EC60F}">
      <dsp:nvSpPr>
        <dsp:cNvPr id="0" name=""/>
        <dsp:cNvSpPr/>
      </dsp:nvSpPr>
      <dsp:spPr>
        <a:xfrm>
          <a:off x="3749" y="247186"/>
          <a:ext cx="2030082" cy="12180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PowerPoint 2007</a:t>
          </a:r>
          <a:r>
            <a:rPr lang="uk-UA" sz="2200" b="0" i="0" kern="1200" dirty="0" smtClean="0"/>
            <a:t>, 2010, 2013</a:t>
          </a:r>
          <a:endParaRPr lang="ru-RU" sz="2200" kern="1200" dirty="0"/>
        </a:p>
      </dsp:txBody>
      <dsp:txXfrm>
        <a:off x="3749" y="247186"/>
        <a:ext cx="2030082" cy="1218049"/>
      </dsp:txXfrm>
    </dsp:sp>
    <dsp:sp modelId="{A2CF78D4-4312-4330-84B9-F60ADC666FEB}">
      <dsp:nvSpPr>
        <dsp:cNvPr id="0" name=""/>
        <dsp:cNvSpPr/>
      </dsp:nvSpPr>
      <dsp:spPr>
        <a:xfrm>
          <a:off x="2236839" y="247186"/>
          <a:ext cx="2030082" cy="1218049"/>
        </a:xfrm>
        <a:prstGeom prst="rect">
          <a:avLst/>
        </a:prstGeom>
        <a:solidFill>
          <a:schemeClr val="accent4">
            <a:hueOff val="-372064"/>
            <a:satOff val="2242"/>
            <a:lumOff val="1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Excel 2007</a:t>
          </a:r>
          <a:r>
            <a:rPr lang="uk-UA" sz="2200" b="0" i="0" kern="1200" dirty="0" smtClean="0"/>
            <a:t>, 2010, 2013</a:t>
          </a:r>
          <a:endParaRPr lang="ru-RU" sz="2200" kern="1200" dirty="0"/>
        </a:p>
      </dsp:txBody>
      <dsp:txXfrm>
        <a:off x="2236839" y="247186"/>
        <a:ext cx="2030082" cy="1218049"/>
      </dsp:txXfrm>
    </dsp:sp>
    <dsp:sp modelId="{DB73B59F-9F37-418A-BC82-2C4D81D1F6DF}">
      <dsp:nvSpPr>
        <dsp:cNvPr id="0" name=""/>
        <dsp:cNvSpPr/>
      </dsp:nvSpPr>
      <dsp:spPr>
        <a:xfrm>
          <a:off x="4469930" y="247186"/>
          <a:ext cx="2030082" cy="1218049"/>
        </a:xfrm>
        <a:prstGeom prst="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Outlook 2007</a:t>
          </a:r>
          <a:r>
            <a:rPr lang="uk-UA" sz="2200" b="0" i="0" kern="1200" dirty="0" smtClean="0"/>
            <a:t>, 2010, 2013</a:t>
          </a:r>
          <a:endParaRPr lang="ru-RU" sz="2200" kern="1200" dirty="0"/>
        </a:p>
      </dsp:txBody>
      <dsp:txXfrm>
        <a:off x="4469930" y="247186"/>
        <a:ext cx="2030082" cy="1218049"/>
      </dsp:txXfrm>
    </dsp:sp>
    <dsp:sp modelId="{D866A937-F15B-438C-89E1-D9645FFE1095}">
      <dsp:nvSpPr>
        <dsp:cNvPr id="0" name=""/>
        <dsp:cNvSpPr/>
      </dsp:nvSpPr>
      <dsp:spPr>
        <a:xfrm>
          <a:off x="6703020" y="247186"/>
          <a:ext cx="2030082" cy="1218049"/>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Word 2007</a:t>
          </a:r>
          <a:r>
            <a:rPr lang="uk-UA" sz="2200" b="0" i="0" kern="1200" dirty="0" smtClean="0"/>
            <a:t>, 2010, 2013</a:t>
          </a:r>
          <a:endParaRPr lang="ru-RU" sz="2200" kern="1200" dirty="0"/>
        </a:p>
      </dsp:txBody>
      <dsp:txXfrm>
        <a:off x="6703020" y="247186"/>
        <a:ext cx="2030082" cy="1218049"/>
      </dsp:txXfrm>
    </dsp:sp>
    <dsp:sp modelId="{BC831B57-7446-462A-BDC7-43C6A2CBB762}">
      <dsp:nvSpPr>
        <dsp:cNvPr id="0" name=""/>
        <dsp:cNvSpPr/>
      </dsp:nvSpPr>
      <dsp:spPr>
        <a:xfrm>
          <a:off x="8936111" y="247186"/>
          <a:ext cx="2030082" cy="121804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Project 2007</a:t>
          </a:r>
          <a:r>
            <a:rPr lang="uk-UA" sz="2200" b="0" i="0" kern="1200" dirty="0" smtClean="0"/>
            <a:t>, 2010, 2013</a:t>
          </a:r>
          <a:endParaRPr lang="ru-RU" sz="2200" kern="1200" dirty="0"/>
        </a:p>
      </dsp:txBody>
      <dsp:txXfrm>
        <a:off x="8936111" y="247186"/>
        <a:ext cx="2030082" cy="1218049"/>
      </dsp:txXfrm>
    </dsp:sp>
    <dsp:sp modelId="{675214AE-193D-40F7-8F29-726D9647E05C}">
      <dsp:nvSpPr>
        <dsp:cNvPr id="0" name=""/>
        <dsp:cNvSpPr/>
      </dsp:nvSpPr>
      <dsp:spPr>
        <a:xfrm>
          <a:off x="3749" y="1668244"/>
          <a:ext cx="2030082" cy="1218049"/>
        </a:xfrm>
        <a:prstGeom prst="rect">
          <a:avLst/>
        </a:prstGeom>
        <a:solidFill>
          <a:schemeClr val="accent4">
            <a:hueOff val="-1860321"/>
            <a:satOff val="11208"/>
            <a:lumOff val="8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0" i="0" kern="1200" dirty="0" err="1" smtClean="0"/>
            <a:t>Основи</a:t>
          </a:r>
          <a:r>
            <a:rPr lang="ru-RU" sz="2200" b="0" i="0" kern="1200" dirty="0" smtClean="0"/>
            <a:t> </a:t>
          </a:r>
          <a:r>
            <a:rPr lang="en-US" sz="2200" b="0" i="0" kern="1200" dirty="0" smtClean="0"/>
            <a:t>Windows 7</a:t>
          </a:r>
          <a:endParaRPr lang="ru-RU" sz="2200" kern="1200" dirty="0"/>
        </a:p>
      </dsp:txBody>
      <dsp:txXfrm>
        <a:off x="3749" y="1668244"/>
        <a:ext cx="2030082" cy="1218049"/>
      </dsp:txXfrm>
    </dsp:sp>
    <dsp:sp modelId="{7E70182F-7B46-4302-8B7A-2072B884942E}">
      <dsp:nvSpPr>
        <dsp:cNvPr id="0" name=""/>
        <dsp:cNvSpPr/>
      </dsp:nvSpPr>
      <dsp:spPr>
        <a:xfrm>
          <a:off x="2236839" y="1668244"/>
          <a:ext cx="2030082" cy="1218049"/>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Visio 2007</a:t>
          </a:r>
          <a:r>
            <a:rPr lang="uk-UA" sz="2200" b="0" i="0" kern="1200" dirty="0" smtClean="0"/>
            <a:t>, 2010, 2013</a:t>
          </a:r>
          <a:endParaRPr lang="ru-RU" sz="2200" kern="1200" dirty="0"/>
        </a:p>
      </dsp:txBody>
      <dsp:txXfrm>
        <a:off x="2236839" y="1668244"/>
        <a:ext cx="2030082" cy="1218049"/>
      </dsp:txXfrm>
    </dsp:sp>
    <dsp:sp modelId="{00C7910C-FFBA-4F44-93CF-FD937667387A}">
      <dsp:nvSpPr>
        <dsp:cNvPr id="0" name=""/>
        <dsp:cNvSpPr/>
      </dsp:nvSpPr>
      <dsp:spPr>
        <a:xfrm>
          <a:off x="4469930" y="1668244"/>
          <a:ext cx="2030082" cy="1218049"/>
        </a:xfrm>
        <a:prstGeom prst="rect">
          <a:avLst/>
        </a:prstGeom>
        <a:solidFill>
          <a:schemeClr val="accent4">
            <a:hueOff val="-2604449"/>
            <a:satOff val="15691"/>
            <a:lumOff val="1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err="1" smtClean="0"/>
            <a:t>Lync</a:t>
          </a:r>
          <a:r>
            <a:rPr lang="en-US" sz="2200" b="0" i="0" kern="1200" dirty="0" smtClean="0"/>
            <a:t> 2010</a:t>
          </a:r>
          <a:r>
            <a:rPr lang="uk-UA" sz="2200" b="0" i="0" kern="1200" dirty="0" smtClean="0"/>
            <a:t>, 2013</a:t>
          </a:r>
          <a:endParaRPr lang="ru-RU" sz="2200" kern="1200" dirty="0"/>
        </a:p>
      </dsp:txBody>
      <dsp:txXfrm>
        <a:off x="4469930" y="1668244"/>
        <a:ext cx="2030082" cy="1218049"/>
      </dsp:txXfrm>
    </dsp:sp>
    <dsp:sp modelId="{C69DFCA2-3221-4F5E-8CF6-8FD1F62BBF7E}">
      <dsp:nvSpPr>
        <dsp:cNvPr id="0" name=""/>
        <dsp:cNvSpPr/>
      </dsp:nvSpPr>
      <dsp:spPr>
        <a:xfrm>
          <a:off x="6703020" y="1668244"/>
          <a:ext cx="2030082" cy="121804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Office </a:t>
          </a:r>
          <a:r>
            <a:rPr lang="ru-RU" sz="2200" b="0" i="0" kern="1200" dirty="0" smtClean="0"/>
            <a:t>для </a:t>
          </a:r>
          <a:r>
            <a:rPr lang="en-US" sz="2200" b="0" i="0" kern="1200" dirty="0" smtClean="0"/>
            <a:t>Mac 2011</a:t>
          </a:r>
          <a:endParaRPr lang="ru-RU" sz="2200" kern="1200" dirty="0"/>
        </a:p>
      </dsp:txBody>
      <dsp:txXfrm>
        <a:off x="6703020" y="1668244"/>
        <a:ext cx="2030082" cy="1218049"/>
      </dsp:txXfrm>
    </dsp:sp>
    <dsp:sp modelId="{6965637D-06C1-4007-8529-1E7CC78634B5}">
      <dsp:nvSpPr>
        <dsp:cNvPr id="0" name=""/>
        <dsp:cNvSpPr/>
      </dsp:nvSpPr>
      <dsp:spPr>
        <a:xfrm>
          <a:off x="8936111" y="1668244"/>
          <a:ext cx="2030082" cy="1218049"/>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Office Web Apps</a:t>
          </a:r>
          <a:endParaRPr lang="ru-RU" sz="2200" kern="1200" dirty="0"/>
        </a:p>
      </dsp:txBody>
      <dsp:txXfrm>
        <a:off x="8936111" y="1668244"/>
        <a:ext cx="2030082" cy="1218049"/>
      </dsp:txXfrm>
    </dsp:sp>
    <dsp:sp modelId="{78B68208-12FD-40AF-AFA9-47D6FBBEB7EA}">
      <dsp:nvSpPr>
        <dsp:cNvPr id="0" name=""/>
        <dsp:cNvSpPr/>
      </dsp:nvSpPr>
      <dsp:spPr>
        <a:xfrm>
          <a:off x="2236839" y="3089301"/>
          <a:ext cx="2030082" cy="1218049"/>
        </a:xfrm>
        <a:prstGeom prst="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OneNote 2013</a:t>
          </a:r>
          <a:endParaRPr lang="ru-RU" sz="2200" kern="1200" dirty="0"/>
        </a:p>
      </dsp:txBody>
      <dsp:txXfrm>
        <a:off x="2236839" y="3089301"/>
        <a:ext cx="2030082" cy="1218049"/>
      </dsp:txXfrm>
    </dsp:sp>
    <dsp:sp modelId="{7FB87E79-D526-4B31-9DFD-CCF5933769E5}">
      <dsp:nvSpPr>
        <dsp:cNvPr id="0" name=""/>
        <dsp:cNvSpPr/>
      </dsp:nvSpPr>
      <dsp:spPr>
        <a:xfrm>
          <a:off x="4469930" y="3089301"/>
          <a:ext cx="2030082" cy="1218049"/>
        </a:xfrm>
        <a:prstGeom prst="rect">
          <a:avLst/>
        </a:prstGeom>
        <a:solidFill>
          <a:schemeClr val="accent4">
            <a:hueOff val="-4092706"/>
            <a:satOff val="24657"/>
            <a:lumOff val="19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SharePoint </a:t>
          </a:r>
          <a:r>
            <a:rPr lang="uk-UA" sz="2200" b="0" i="0" kern="1200" dirty="0" smtClean="0"/>
            <a:t>2010, </a:t>
          </a:r>
          <a:r>
            <a:rPr lang="en-US" sz="2200" b="0" i="0" kern="1200" dirty="0" smtClean="0"/>
            <a:t>2013</a:t>
          </a:r>
          <a:endParaRPr lang="ru-RU" sz="2200" kern="1200" dirty="0"/>
        </a:p>
      </dsp:txBody>
      <dsp:txXfrm>
        <a:off x="4469930" y="3089301"/>
        <a:ext cx="2030082" cy="1218049"/>
      </dsp:txXfrm>
    </dsp:sp>
    <dsp:sp modelId="{09106BDA-B148-43B7-AAAB-58F0F8FB5BBE}">
      <dsp:nvSpPr>
        <dsp:cNvPr id="0" name=""/>
        <dsp:cNvSpPr/>
      </dsp:nvSpPr>
      <dsp:spPr>
        <a:xfrm>
          <a:off x="6703020" y="3089301"/>
          <a:ext cx="2030082" cy="121804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smtClean="0"/>
            <a:t>Teaching With Technology</a:t>
          </a:r>
          <a:endParaRPr lang="ru-RU" sz="2200" kern="1200" dirty="0"/>
        </a:p>
      </dsp:txBody>
      <dsp:txXfrm>
        <a:off x="6703020" y="3089301"/>
        <a:ext cx="2030082" cy="12180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BAFF71-38BA-4757-AF33-99DEFA4155B4}">
      <dsp:nvSpPr>
        <dsp:cNvPr id="0" name=""/>
        <dsp:cNvSpPr/>
      </dsp:nvSpPr>
      <dsp:spPr>
        <a:xfrm>
          <a:off x="3631" y="0"/>
          <a:ext cx="7435391" cy="183605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r" defTabSz="933450" rtl="0">
            <a:lnSpc>
              <a:spcPct val="90000"/>
            </a:lnSpc>
            <a:spcBef>
              <a:spcPct val="0"/>
            </a:spcBef>
            <a:spcAft>
              <a:spcPct val="35000"/>
            </a:spcAft>
          </a:pPr>
          <a:r>
            <a:rPr lang="ru-RU" sz="2100" i="1" kern="1200" smtClean="0"/>
            <a:t>"ІТ-індустрія </a:t>
          </a:r>
          <a:r>
            <a:rPr lang="ru-RU" sz="2100" i="1" kern="1200" dirty="0" smtClean="0"/>
            <a:t>- </a:t>
          </a:r>
          <a:r>
            <a:rPr lang="ru-RU" sz="2100" i="1" kern="1200" dirty="0" err="1" smtClean="0"/>
            <a:t>це</a:t>
          </a:r>
          <a:r>
            <a:rPr lang="ru-RU" sz="2100" i="1" kern="1200" dirty="0" smtClean="0"/>
            <a:t> </a:t>
          </a:r>
          <a:r>
            <a:rPr lang="ru-RU" sz="2100" i="1" kern="1200" dirty="0" err="1" smtClean="0"/>
            <a:t>дійсно</a:t>
          </a:r>
          <a:r>
            <a:rPr lang="ru-RU" sz="2100" i="1" kern="1200" dirty="0" smtClean="0"/>
            <a:t> </a:t>
          </a:r>
          <a:r>
            <a:rPr lang="ru-RU" sz="2100" i="1" kern="1200" dirty="0" err="1" smtClean="0"/>
            <a:t>глобальний</a:t>
          </a:r>
          <a:r>
            <a:rPr lang="ru-RU" sz="2100" i="1" kern="1200" dirty="0" smtClean="0"/>
            <a:t> </a:t>
          </a:r>
          <a:r>
            <a:rPr lang="ru-RU" sz="2100" i="1" kern="1200" dirty="0" err="1" smtClean="0"/>
            <a:t>ринок</a:t>
          </a:r>
          <a:r>
            <a:rPr lang="ru-RU" sz="2100" i="1" kern="1200" dirty="0" smtClean="0"/>
            <a:t>. </a:t>
          </a:r>
          <a:r>
            <a:rPr lang="ru-RU" sz="2100" i="1" kern="1200" dirty="0" err="1" smtClean="0"/>
            <a:t>Якщо</a:t>
          </a:r>
          <a:r>
            <a:rPr lang="ru-RU" sz="2100" i="1" kern="1200" dirty="0" smtClean="0"/>
            <a:t> у вас </a:t>
          </a:r>
          <a:r>
            <a:rPr lang="ru-RU" sz="2100" i="1" kern="1200" dirty="0" err="1" smtClean="0"/>
            <a:t>немає</a:t>
          </a:r>
          <a:r>
            <a:rPr lang="ru-RU" sz="2100" i="1" kern="1200" dirty="0" smtClean="0"/>
            <a:t> </a:t>
          </a:r>
          <a:r>
            <a:rPr lang="ru-RU" sz="2100" i="1" kern="1200" dirty="0" err="1" smtClean="0"/>
            <a:t>сертифіката</a:t>
          </a:r>
          <a:r>
            <a:rPr lang="ru-RU" sz="2100" i="1" kern="1200" dirty="0" smtClean="0"/>
            <a:t>, </a:t>
          </a:r>
          <a:r>
            <a:rPr lang="ru-RU" sz="2100" i="1" kern="1200" dirty="0" err="1" smtClean="0"/>
            <a:t>що</a:t>
          </a:r>
          <a:r>
            <a:rPr lang="ru-RU" sz="2100" i="1" kern="1200" dirty="0" smtClean="0"/>
            <a:t> </a:t>
          </a:r>
          <a:r>
            <a:rPr lang="ru-RU" sz="2100" i="1" kern="1200" dirty="0" err="1" smtClean="0"/>
            <a:t>підтверджує</a:t>
          </a:r>
          <a:r>
            <a:rPr lang="ru-RU" sz="2100" i="1" kern="1200" dirty="0" smtClean="0"/>
            <a:t>, </a:t>
          </a:r>
          <a:r>
            <a:rPr lang="ru-RU" sz="2100" i="1" kern="1200" dirty="0" err="1" smtClean="0"/>
            <a:t>що</a:t>
          </a:r>
          <a:r>
            <a:rPr lang="ru-RU" sz="2100" i="1" kern="1200" dirty="0" smtClean="0"/>
            <a:t> </a:t>
          </a:r>
          <a:r>
            <a:rPr lang="ru-RU" sz="2100" i="1" kern="1200" dirty="0" err="1" smtClean="0"/>
            <a:t>Ви</a:t>
          </a:r>
          <a:r>
            <a:rPr lang="ru-RU" sz="2100" i="1" kern="1200" dirty="0" smtClean="0"/>
            <a:t> </a:t>
          </a:r>
          <a:r>
            <a:rPr lang="ru-RU" sz="2100" i="1" kern="1200" dirty="0" err="1" smtClean="0"/>
            <a:t>володієте</a:t>
          </a:r>
          <a:r>
            <a:rPr lang="ru-RU" sz="2100" i="1" kern="1200" dirty="0" smtClean="0"/>
            <a:t> </a:t>
          </a:r>
          <a:r>
            <a:rPr lang="ru-RU" sz="2100" i="1" kern="1200" dirty="0" err="1" smtClean="0"/>
            <a:t>необхідними</a:t>
          </a:r>
          <a:r>
            <a:rPr lang="ru-RU" sz="2100" i="1" kern="1200" dirty="0" smtClean="0"/>
            <a:t> </a:t>
          </a:r>
          <a:r>
            <a:rPr lang="ru-RU" sz="2100" i="1" kern="1200" dirty="0" err="1" smtClean="0"/>
            <a:t>навичками</a:t>
          </a:r>
          <a:r>
            <a:rPr lang="ru-RU" sz="2100" i="1" kern="1200" dirty="0" smtClean="0"/>
            <a:t>, у вас </a:t>
          </a:r>
          <a:r>
            <a:rPr lang="ru-RU" sz="2100" i="1" kern="1200" dirty="0" err="1" smtClean="0"/>
            <a:t>немає</a:t>
          </a:r>
          <a:r>
            <a:rPr lang="ru-RU" sz="2100" i="1" kern="1200" dirty="0" smtClean="0"/>
            <a:t> </a:t>
          </a:r>
          <a:r>
            <a:rPr lang="ru-RU" sz="2100" i="1" kern="1200" dirty="0" err="1" smtClean="0"/>
            <a:t>значної</a:t>
          </a:r>
          <a:r>
            <a:rPr lang="ru-RU" sz="2100" i="1" kern="1200" dirty="0" smtClean="0"/>
            <a:t> </a:t>
          </a:r>
          <a:r>
            <a:rPr lang="ru-RU" sz="2100" i="1" kern="1200" dirty="0" err="1" smtClean="0"/>
            <a:t>переваги</a:t>
          </a:r>
          <a:r>
            <a:rPr lang="ru-RU" sz="2100" i="1" kern="1200" dirty="0" smtClean="0"/>
            <a:t>»</a:t>
          </a:r>
        </a:p>
        <a:p>
          <a:pPr lvl="0" algn="r" defTabSz="933450" rtl="0">
            <a:lnSpc>
              <a:spcPct val="90000"/>
            </a:lnSpc>
            <a:spcBef>
              <a:spcPct val="0"/>
            </a:spcBef>
            <a:spcAft>
              <a:spcPct val="35000"/>
            </a:spcAft>
          </a:pPr>
          <a:r>
            <a:rPr lang="ru-RU" sz="2100" i="0" kern="1200" dirty="0" err="1" smtClean="0"/>
            <a:t>Білл</a:t>
          </a:r>
          <a:r>
            <a:rPr lang="ru-RU" sz="2100" i="0" kern="1200" dirty="0" smtClean="0"/>
            <a:t> </a:t>
          </a:r>
          <a:r>
            <a:rPr lang="ru-RU" sz="2100" i="0" kern="1200" dirty="0" err="1" smtClean="0"/>
            <a:t>Доерті</a:t>
          </a:r>
          <a:r>
            <a:rPr lang="ru-RU" sz="2100" i="0" kern="1200" dirty="0" smtClean="0"/>
            <a:t>,</a:t>
          </a:r>
          <a:r>
            <a:rPr lang="en-US" sz="2100" i="0" kern="1200" dirty="0" smtClean="0"/>
            <a:t>ONE Project, </a:t>
          </a:r>
          <a:r>
            <a:rPr lang="ru-RU" sz="2100" i="0" kern="1200" dirty="0" err="1" smtClean="0"/>
            <a:t>Коледж</a:t>
          </a:r>
          <a:r>
            <a:rPr lang="ru-RU" sz="2100" i="0" kern="1200" dirty="0" smtClean="0"/>
            <a:t> </a:t>
          </a:r>
          <a:r>
            <a:rPr lang="ru-RU" sz="2100" i="0" kern="1200" dirty="0" err="1" smtClean="0"/>
            <a:t>Каліфорнії</a:t>
          </a:r>
          <a:endParaRPr lang="ru-RU" sz="2100" i="0" kern="1200" dirty="0"/>
        </a:p>
      </dsp:txBody>
      <dsp:txXfrm>
        <a:off x="3631" y="0"/>
        <a:ext cx="7435391" cy="18360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D495F-9881-4DD3-A2D2-AE3121E4383C}">
      <dsp:nvSpPr>
        <dsp:cNvPr id="0" name=""/>
        <dsp:cNvSpPr/>
      </dsp:nvSpPr>
      <dsp:spPr>
        <a:xfrm>
          <a:off x="1724476" y="1872"/>
          <a:ext cx="2235768" cy="223576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uk-UA" sz="2100" kern="1200" dirty="0" smtClean="0"/>
            <a:t>Реєстрація</a:t>
          </a:r>
          <a:endParaRPr lang="ru-RU" sz="2100" kern="1200" dirty="0"/>
        </a:p>
      </dsp:txBody>
      <dsp:txXfrm>
        <a:off x="1724476" y="1872"/>
        <a:ext cx="2235768" cy="2235768"/>
      </dsp:txXfrm>
    </dsp:sp>
    <dsp:sp modelId="{6B29E414-5243-4F4C-BA5D-4EF608043241}">
      <dsp:nvSpPr>
        <dsp:cNvPr id="0" name=""/>
        <dsp:cNvSpPr/>
      </dsp:nvSpPr>
      <dsp:spPr>
        <a:xfrm rot="10800000">
          <a:off x="2451100" y="2526334"/>
          <a:ext cx="782518" cy="612030"/>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880AE7-6A10-4C22-9CB4-A4E096498F95}">
      <dsp:nvSpPr>
        <dsp:cNvPr id="0" name=""/>
        <dsp:cNvSpPr/>
      </dsp:nvSpPr>
      <dsp:spPr>
        <a:xfrm>
          <a:off x="2096731" y="3392414"/>
          <a:ext cx="1491257" cy="1491257"/>
        </a:xfrm>
        <a:prstGeom prst="ellipse">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uk-UA" sz="1900" kern="1200" dirty="0" smtClean="0"/>
            <a:t>Оплата підписки 20 </a:t>
          </a:r>
          <a:r>
            <a:rPr lang="uk-UA" sz="1900" kern="1200" dirty="0" err="1" smtClean="0"/>
            <a:t>грн</a:t>
          </a:r>
          <a:endParaRPr lang="ru-RU" sz="1900" kern="1200" dirty="0"/>
        </a:p>
      </dsp:txBody>
      <dsp:txXfrm>
        <a:off x="2096731" y="3392414"/>
        <a:ext cx="1491257" cy="1491257"/>
      </dsp:txXfrm>
    </dsp:sp>
    <dsp:sp modelId="{7F845826-914D-410F-82CA-AEBCB4254220}">
      <dsp:nvSpPr>
        <dsp:cNvPr id="0" name=""/>
        <dsp:cNvSpPr/>
      </dsp:nvSpPr>
      <dsp:spPr>
        <a:xfrm rot="5400000">
          <a:off x="4145248" y="3832028"/>
          <a:ext cx="782518" cy="612030"/>
        </a:xfrm>
        <a:prstGeom prst="triangl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9A8B96-BCB0-4047-A847-B38C1380A728}">
      <dsp:nvSpPr>
        <dsp:cNvPr id="0" name=""/>
        <dsp:cNvSpPr/>
      </dsp:nvSpPr>
      <dsp:spPr>
        <a:xfrm>
          <a:off x="5450383" y="3392414"/>
          <a:ext cx="1491257" cy="1491257"/>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uk-UA" sz="1900" kern="1200" dirty="0" smtClean="0"/>
            <a:t>Перший вхід</a:t>
          </a:r>
          <a:endParaRPr lang="ru-RU" sz="1900" kern="1200" dirty="0"/>
        </a:p>
      </dsp:txBody>
      <dsp:txXfrm>
        <a:off x="5450383" y="3392414"/>
        <a:ext cx="1491257" cy="1491257"/>
      </dsp:txXfrm>
    </dsp:sp>
    <dsp:sp modelId="{E636D25D-3873-4F8C-8420-F986B8082029}">
      <dsp:nvSpPr>
        <dsp:cNvPr id="0" name=""/>
        <dsp:cNvSpPr/>
      </dsp:nvSpPr>
      <dsp:spPr>
        <a:xfrm>
          <a:off x="5804753" y="2305563"/>
          <a:ext cx="782518" cy="612030"/>
        </a:xfrm>
        <a:prstGeom prst="triangl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1FEF20-DDC3-472C-B94E-FD9B98E00C8F}">
      <dsp:nvSpPr>
        <dsp:cNvPr id="0" name=""/>
        <dsp:cNvSpPr/>
      </dsp:nvSpPr>
      <dsp:spPr>
        <a:xfrm>
          <a:off x="5450383" y="374127"/>
          <a:ext cx="1491257" cy="1491257"/>
        </a:xfrm>
        <a:prstGeom prst="ellipse">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uk-UA" sz="1900" kern="1200" dirty="0" smtClean="0"/>
            <a:t>Обрання курсів</a:t>
          </a:r>
          <a:endParaRPr lang="ru-RU" sz="1900" kern="1200" dirty="0"/>
        </a:p>
      </dsp:txBody>
      <dsp:txXfrm>
        <a:off x="5450383" y="374127"/>
        <a:ext cx="1491257" cy="1491257"/>
      </dsp:txXfrm>
    </dsp:sp>
    <dsp:sp modelId="{25C2DB9C-8D54-4BEC-8B9F-93FFF70589CD}">
      <dsp:nvSpPr>
        <dsp:cNvPr id="0" name=""/>
        <dsp:cNvSpPr/>
      </dsp:nvSpPr>
      <dsp:spPr>
        <a:xfrm rot="5400000">
          <a:off x="7312773" y="813741"/>
          <a:ext cx="782518" cy="612030"/>
        </a:xfrm>
        <a:prstGeom prst="triangl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EA3B84-36BA-4A48-86C8-9AC850C8BED4}">
      <dsp:nvSpPr>
        <dsp:cNvPr id="0" name=""/>
        <dsp:cNvSpPr/>
      </dsp:nvSpPr>
      <dsp:spPr>
        <a:xfrm>
          <a:off x="8431780" y="1872"/>
          <a:ext cx="2235768" cy="2235768"/>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uk-UA" sz="2100" kern="1200" dirty="0" smtClean="0"/>
            <a:t>Отримання сертифікатів</a:t>
          </a:r>
          <a:endParaRPr lang="ru-RU" sz="2100" kern="1200" dirty="0"/>
        </a:p>
      </dsp:txBody>
      <dsp:txXfrm>
        <a:off x="8431780" y="1872"/>
        <a:ext cx="2235768" cy="22357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8/28/2015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8/28/2015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2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72" indent="-105824"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56"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26" indent="-146832"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07"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813" algn="l" defTabSz="914325" rtl="0" eaLnBrk="1" latinLnBrk="0" hangingPunct="1">
      <a:defRPr sz="1200" kern="1200">
        <a:solidFill>
          <a:schemeClr val="tx1"/>
        </a:solidFill>
        <a:latin typeface="+mn-lt"/>
        <a:ea typeface="+mn-ea"/>
        <a:cs typeface="+mn-cs"/>
      </a:defRPr>
    </a:lvl6pPr>
    <a:lvl7pPr marL="2742976" algn="l" defTabSz="914325" rtl="0" eaLnBrk="1" latinLnBrk="0" hangingPunct="1">
      <a:defRPr sz="1200" kern="1200">
        <a:solidFill>
          <a:schemeClr val="tx1"/>
        </a:solidFill>
        <a:latin typeface="+mn-lt"/>
        <a:ea typeface="+mn-ea"/>
        <a:cs typeface="+mn-cs"/>
      </a:defRPr>
    </a:lvl7pPr>
    <a:lvl8pPr marL="3200139" algn="l" defTabSz="914325" rtl="0" eaLnBrk="1" latinLnBrk="0" hangingPunct="1">
      <a:defRPr sz="1200" kern="1200">
        <a:solidFill>
          <a:schemeClr val="tx1"/>
        </a:solidFill>
        <a:latin typeface="+mn-lt"/>
        <a:ea typeface="+mn-ea"/>
        <a:cs typeface="+mn-cs"/>
      </a:defRPr>
    </a:lvl8pPr>
    <a:lvl9pPr marL="3657301" algn="l" defTabSz="9143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 xmlns:p14="http://schemas.microsoft.com/office/powerpoint/2010/main" val="270373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 xmlns:p14="http://schemas.microsoft.com/office/powerpoint/2010/main" val="370336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What?</a:t>
            </a:r>
            <a:r>
              <a:rPr lang="en-US" baseline="0" dirty="0" smtClean="0"/>
              <a:t> The Microsoft IT Academy Program is a complete technology education solution connecting students, teachers, employers and local communities through a lifelong learning model of leading-edge technology skills development.</a:t>
            </a:r>
          </a:p>
          <a:p>
            <a:endParaRPr lang="en-US" baseline="0" dirty="0" smtClean="0"/>
          </a:p>
          <a:p>
            <a:r>
              <a:rPr lang="en-US" b="1" baseline="0" dirty="0" smtClean="0"/>
              <a:t>Why?</a:t>
            </a:r>
            <a:r>
              <a:rPr lang="en-US" baseline="0" dirty="0" smtClean="0"/>
              <a:t> The program was developed to bridge the gap between education and the real-world by equipping students with the IT skill sets they need for successful careers in today’s technology centered job market, and providing professional development resources for educators.</a:t>
            </a:r>
          </a:p>
          <a:p>
            <a:endParaRPr lang="en-US" baseline="0" dirty="0" smtClean="0"/>
          </a:p>
          <a:p>
            <a:r>
              <a:rPr lang="en-US" b="1" baseline="0" dirty="0" smtClean="0"/>
              <a:t>Who?</a:t>
            </a:r>
            <a:r>
              <a:rPr lang="en-US" baseline="0" dirty="0" smtClean="0"/>
              <a:t> Membership is open to public or private K-12 schools, vocational schools, correspondence schools, junior colleges, colleges, universities, or scientific/technical schools that are institutionally accredited by an accrediting agency nationally recognized by an educational standards body or government organization. The program is also available to libraries, museums and teaching hospitals with educational programs.</a:t>
            </a:r>
            <a:endParaRPr lang="en-US" dirty="0"/>
          </a:p>
        </p:txBody>
      </p:sp>
      <p:sp>
        <p:nvSpPr>
          <p:cNvPr id="4" name="Slide Number Placeholder 3"/>
          <p:cNvSpPr>
            <a:spLocks noGrp="1"/>
          </p:cNvSpPr>
          <p:nvPr>
            <p:ph type="sldNum" sz="quarter" idx="10"/>
          </p:nvPr>
        </p:nvSpPr>
        <p:spPr/>
        <p:txBody>
          <a:bodyPr/>
          <a:lstStyle/>
          <a:p>
            <a:fld id="{482CD6F2-0614-4A0D-8569-B7F2D17A2E29}" type="slidenum">
              <a:rPr lang="en-US" smtClean="0">
                <a:solidFill>
                  <a:prstClr val="black"/>
                </a:solidFill>
              </a:rPr>
              <a:pPr/>
              <a:t>3</a:t>
            </a:fld>
            <a:endParaRPr lang="en-US" dirty="0">
              <a:solidFill>
                <a:prstClr val="black"/>
              </a:solidFill>
            </a:endParaRPr>
          </a:p>
        </p:txBody>
      </p:sp>
    </p:spTree>
    <p:extLst>
      <p:ext uri="{BB962C8B-B14F-4D97-AF65-F5344CB8AC3E}">
        <p14:creationId xmlns="" xmlns:p14="http://schemas.microsoft.com/office/powerpoint/2010/main" val="393164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8525" y="225425"/>
            <a:ext cx="3133725" cy="1763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5</a:t>
            </a:fld>
            <a:endParaRPr lang="en-US" dirty="0">
              <a:solidFill>
                <a:prstClr val="black"/>
              </a:solidFill>
            </a:endParaRPr>
          </a:p>
        </p:txBody>
      </p:sp>
    </p:spTree>
    <p:extLst>
      <p:ext uri="{BB962C8B-B14F-4D97-AF65-F5344CB8AC3E}">
        <p14:creationId xmlns="" xmlns:p14="http://schemas.microsoft.com/office/powerpoint/2010/main" val="129284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184B53A-75FA-4C01-B871-4FAE7CA6EE2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ECAF53-0636-4E88-8424-275ADB9D308D}"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713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1"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rcRect/>
          <a:stretch/>
        </p:blipFill>
        <p:spPr bwMode="black">
          <a:xfrm>
            <a:off x="10120742" y="6307016"/>
            <a:ext cx="1869648" cy="314448"/>
          </a:xfrm>
          <a:prstGeom prst="rect">
            <a:avLst/>
          </a:prstGeom>
          <a:noFill/>
          <a:ln>
            <a:noFill/>
          </a:ln>
        </p:spPr>
      </p:pic>
      <p:sp>
        <p:nvSpPr>
          <p:cNvPr id="4" name="Text Placeholder 8"/>
          <p:cNvSpPr>
            <a:spLocks noGrp="1"/>
          </p:cNvSpPr>
          <p:nvPr>
            <p:ph type="body" sz="quarter" idx="11" hasCustomPrompt="1"/>
          </p:nvPr>
        </p:nvSpPr>
        <p:spPr>
          <a:xfrm>
            <a:off x="512764" y="3219166"/>
            <a:ext cx="7513637" cy="443199"/>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rcRect/>
          <a:stretch/>
        </p:blipFill>
        <p:spPr bwMode="black">
          <a:xfrm>
            <a:off x="10120742" y="6307016"/>
            <a:ext cx="1869648" cy="314448"/>
          </a:xfrm>
          <a:prstGeom prst="rect">
            <a:avLst/>
          </a:prstGeom>
          <a:noFill/>
          <a:ln>
            <a:noFill/>
          </a:ln>
        </p:spPr>
      </p:pic>
      <p:sp>
        <p:nvSpPr>
          <p:cNvPr id="4" name="Text Placeholder 8"/>
          <p:cNvSpPr>
            <a:spLocks noGrp="1"/>
          </p:cNvSpPr>
          <p:nvPr>
            <p:ph type="body" sz="quarter" idx="11" hasCustomPrompt="1"/>
          </p:nvPr>
        </p:nvSpPr>
        <p:spPr>
          <a:xfrm>
            <a:off x="512764" y="3219166"/>
            <a:ext cx="7513637" cy="443199"/>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rcRect/>
          <a:stretch/>
        </p:blipFill>
        <p:spPr bwMode="black">
          <a:xfrm>
            <a:off x="10120742" y="6307016"/>
            <a:ext cx="1869648" cy="314448"/>
          </a:xfrm>
          <a:prstGeom prst="rect">
            <a:avLst/>
          </a:prstGeom>
          <a:noFill/>
          <a:ln>
            <a:noFill/>
          </a:ln>
        </p:spPr>
      </p:pic>
      <p:sp>
        <p:nvSpPr>
          <p:cNvPr id="4" name="Text Placeholder 8"/>
          <p:cNvSpPr>
            <a:spLocks noGrp="1"/>
          </p:cNvSpPr>
          <p:nvPr>
            <p:ph type="body" sz="quarter" idx="11" hasCustomPrompt="1"/>
          </p:nvPr>
        </p:nvSpPr>
        <p:spPr>
          <a:xfrm>
            <a:off x="512764" y="3219166"/>
            <a:ext cx="7513637" cy="443199"/>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rcRect/>
          <a:stretch/>
        </p:blipFill>
        <p:spPr bwMode="black">
          <a:xfrm>
            <a:off x="10120742" y="6307016"/>
            <a:ext cx="1869648" cy="314448"/>
          </a:xfrm>
          <a:prstGeom prst="rect">
            <a:avLst/>
          </a:prstGeom>
          <a:noFill/>
          <a:ln>
            <a:noFill/>
          </a:ln>
        </p:spPr>
      </p:pic>
      <p:sp>
        <p:nvSpPr>
          <p:cNvPr id="4" name="Text Placeholder 8"/>
          <p:cNvSpPr>
            <a:spLocks noGrp="1"/>
          </p:cNvSpPr>
          <p:nvPr>
            <p:ph type="body" sz="quarter" idx="11" hasCustomPrompt="1"/>
          </p:nvPr>
        </p:nvSpPr>
        <p:spPr>
          <a:xfrm>
            <a:off x="512764" y="3219166"/>
            <a:ext cx="7513637" cy="443199"/>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25"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olor 2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Color 3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Layout 4">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olor Layout 5">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Bullet Plai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524352"/>
          </a:xfrm>
        </p:spPr>
        <p:txBody>
          <a:bodyPr>
            <a:normAutofit/>
          </a:bodyPr>
          <a:lstStyle>
            <a:lvl1pPr algn="l" defTabSz="914361" rtl="0" eaLnBrk="1" latinLnBrk="0" hangingPunct="1">
              <a:spcBef>
                <a:spcPct val="0"/>
              </a:spcBef>
              <a:buNone/>
              <a:defRPr lang="en-US" sz="3100" b="1" kern="1200" dirty="0">
                <a:solidFill>
                  <a:srgbClr val="557EB9"/>
                </a:solidFill>
                <a:effectLst/>
                <a:latin typeface="Segoe UI" pitchFamily="34" charset="0"/>
                <a:ea typeface="+mj-ea"/>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798991"/>
            <a:ext cx="10969943" cy="1603516"/>
          </a:xfrm>
        </p:spPr>
        <p:txBody>
          <a:bodyPr/>
          <a:lstStyle>
            <a:lvl1pPr>
              <a:buClr>
                <a:srgbClr val="557EB9"/>
              </a:buClr>
              <a:defRPr lang="en-US" sz="1900" kern="1200" dirty="0" smtClean="0">
                <a:solidFill>
                  <a:srgbClr val="4C4C4C"/>
                </a:solidFill>
                <a:latin typeface="Segoe UI" pitchFamily="34" charset="0"/>
                <a:ea typeface="+mn-ea"/>
                <a:cs typeface="Segoe UI" pitchFamily="34" charset="0"/>
              </a:defRPr>
            </a:lvl1pPr>
            <a:lvl2pPr>
              <a:buClr>
                <a:srgbClr val="557EB9"/>
              </a:buClr>
              <a:defRPr sz="1600">
                <a:solidFill>
                  <a:srgbClr val="4C4C4C"/>
                </a:solidFill>
                <a:latin typeface="Segoe UI" pitchFamily="34" charset="0"/>
                <a:cs typeface="Segoe UI" pitchFamily="34" charset="0"/>
              </a:defRPr>
            </a:lvl2pPr>
            <a:lvl3pPr>
              <a:buClr>
                <a:srgbClr val="557EB9"/>
              </a:buClr>
              <a:defRPr>
                <a:solidFill>
                  <a:srgbClr val="4C4C4C"/>
                </a:solidFill>
                <a:latin typeface="Segoe UI" pitchFamily="34" charset="0"/>
                <a:cs typeface="Segoe UI" pitchFamily="34" charset="0"/>
              </a:defRPr>
            </a:lvl3pPr>
            <a:lvl4pPr>
              <a:buClr>
                <a:srgbClr val="557EB9"/>
              </a:buClr>
              <a:defRPr>
                <a:solidFill>
                  <a:srgbClr val="4C4C4C"/>
                </a:solidFill>
                <a:latin typeface="Segoe UI" pitchFamily="34" charset="0"/>
                <a:cs typeface="Segoe UI" pitchFamily="34" charset="0"/>
              </a:defRPr>
            </a:lvl4pPr>
            <a:lvl5pPr>
              <a:buClr>
                <a:srgbClr val="557EB9"/>
              </a:buClr>
              <a:defRPr>
                <a:solidFill>
                  <a:srgbClr val="4C4C4C"/>
                </a:solidFill>
                <a:latin typeface="Segoe UI" pitchFamily="34" charset="0"/>
                <a:cs typeface="Segoe UI" pitchFamily="34" charset="0"/>
              </a:defRPr>
            </a:lvl5pPr>
          </a:lstStyle>
          <a:p>
            <a:pPr marL="342885" lvl="0" indent="-342885" algn="l" defTabSz="914361" rtl="0" eaLnBrk="1" latinLnBrk="0" hangingPunct="1">
              <a:spcBef>
                <a:spcPct val="20000"/>
              </a:spcBef>
              <a:buClr>
                <a:schemeClr val="accent1"/>
              </a:buClr>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441" y="6356352"/>
            <a:ext cx="2844059" cy="365125"/>
          </a:xfrm>
          <a:prstGeom prst="rect">
            <a:avLst/>
          </a:prstGeom>
        </p:spPr>
        <p:txBody>
          <a:bodyPr lIns="91436" tIns="45719" rIns="91436" bIns="45719"/>
          <a:lstStyle/>
          <a:p>
            <a:fld id="{AB964F78-4918-4902-8A7E-49AF347C808A}" type="datetimeFigureOut">
              <a:rPr lang="en-US" smtClean="0"/>
              <a:pPr/>
              <a:t>8/28/2015</a:t>
            </a:fld>
            <a:endParaRPr lang="en-US"/>
          </a:p>
        </p:txBody>
      </p:sp>
      <p:sp>
        <p:nvSpPr>
          <p:cNvPr id="5" name="Footer Placeholder 4"/>
          <p:cNvSpPr>
            <a:spLocks noGrp="1"/>
          </p:cNvSpPr>
          <p:nvPr>
            <p:ph type="ftr" sz="quarter" idx="11"/>
          </p:nvPr>
        </p:nvSpPr>
        <p:spPr>
          <a:xfrm>
            <a:off x="4164515" y="6356352"/>
            <a:ext cx="3859795" cy="365125"/>
          </a:xfrm>
          <a:prstGeom prst="rect">
            <a:avLst/>
          </a:prstGeom>
        </p:spPr>
        <p:txBody>
          <a:bodyPr lIns="91436" tIns="45719" rIns="91436" bIns="45719"/>
          <a:lstStyle/>
          <a:p>
            <a:endParaRPr lang="en-US"/>
          </a:p>
        </p:txBody>
      </p:sp>
      <p:sp>
        <p:nvSpPr>
          <p:cNvPr id="6" name="Slide Number Placeholder 5"/>
          <p:cNvSpPr>
            <a:spLocks noGrp="1"/>
          </p:cNvSpPr>
          <p:nvPr>
            <p:ph type="sldNum" sz="quarter" idx="12"/>
          </p:nvPr>
        </p:nvSpPr>
        <p:spPr>
          <a:xfrm>
            <a:off x="8735326" y="6356352"/>
            <a:ext cx="2844059" cy="365125"/>
          </a:xfrm>
          <a:prstGeom prst="rect">
            <a:avLst/>
          </a:prstGeom>
        </p:spPr>
        <p:txBody>
          <a:bodyPr lIns="91436" tIns="45719" rIns="91436" bIns="45719"/>
          <a:lstStyle/>
          <a:p>
            <a:fld id="{CAA3A920-F062-411B-85BE-FCBA15E8971E}" type="slidenum">
              <a:rPr lang="en-US" smtClean="0"/>
              <a:pPr/>
              <a:t>‹№›</a:t>
            </a:fld>
            <a:endParaRPr lang="en-US"/>
          </a:p>
        </p:txBody>
      </p:sp>
    </p:spTree>
    <p:extLst>
      <p:ext uri="{BB962C8B-B14F-4D97-AF65-F5344CB8AC3E}">
        <p14:creationId xmlns="" xmlns:p14="http://schemas.microsoft.com/office/powerpoint/2010/main" val="233363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713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2293734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859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7297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5932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7677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61" y="1535113"/>
            <a:ext cx="5387630" cy="639763"/>
          </a:xfrm>
        </p:spPr>
        <p:txBody>
          <a:bodyPr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4480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6830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412289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6"/>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0" y="1435104"/>
            <a:ext cx="4010039" cy="46910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73863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90975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261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801"/>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35024168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B6C5B-ADA7-476E-892E-1ACBB3B15D07}" type="datetimeFigureOut">
              <a:rPr lang="en-US" smtClean="0">
                <a:solidFill>
                  <a:prstClr val="black">
                    <a:tint val="75000"/>
                  </a:prstClr>
                </a:solidFill>
              </a:rPr>
              <a:pPr/>
              <a:t>8/28/2015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EB5C9-EC63-4F20-AF92-4B0A334C3E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2795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085727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2173845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0064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0464105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olor 2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0465264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rcRect/>
          <a:stretch/>
        </p:blipFill>
        <p:spPr bwMode="black">
          <a:xfrm>
            <a:off x="10120742" y="6307016"/>
            <a:ext cx="1869648" cy="314448"/>
          </a:xfrm>
          <a:prstGeom prst="rect">
            <a:avLst/>
          </a:prstGeom>
          <a:noFill/>
          <a:ln>
            <a:noFill/>
          </a:ln>
        </p:spPr>
      </p:pic>
      <p:sp>
        <p:nvSpPr>
          <p:cNvPr id="9" name="Text Placeholder 8"/>
          <p:cNvSpPr>
            <a:spLocks noGrp="1"/>
          </p:cNvSpPr>
          <p:nvPr>
            <p:ph type="body" sz="quarter" idx="11" hasCustomPrompt="1"/>
          </p:nvPr>
        </p:nvSpPr>
        <p:spPr>
          <a:xfrm>
            <a:off x="512764" y="3219166"/>
            <a:ext cx="7513637" cy="443199"/>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 id="2147483777" r:id="rId8"/>
  </p:sldLayoutIdLst>
  <p:transition>
    <p:fade/>
  </p:transition>
  <p:txStyles>
    <p:titleStyle>
      <a:lvl1pPr algn="l" defTabSz="914325" rtl="0" eaLnBrk="1" latinLnBrk="0" hangingPunct="1">
        <a:lnSpc>
          <a:spcPct val="90000"/>
        </a:lnSpc>
        <a:spcBef>
          <a:spcPct val="0"/>
        </a:spcBef>
        <a:buNone/>
        <a:defRPr lang="en-US" sz="55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61" indent="-346061" algn="l" defTabSz="914325"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12" indent="-284152" algn="l" defTabSz="914325" rtl="0" eaLnBrk="1" latinLnBrk="0" hangingPunct="1">
        <a:lnSpc>
          <a:spcPct val="90000"/>
        </a:lnSpc>
        <a:spcBef>
          <a:spcPct val="20000"/>
        </a:spcBef>
        <a:buSzPct val="90000"/>
        <a:buFont typeface="Arial" pitchFamily="34" charset="0"/>
        <a:buChar char="•"/>
        <a:tabLst>
          <a:tab pos="630212"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361" indent="-284152" algn="l" defTabSz="914325"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663" indent="-223829" algn="l" defTabSz="914325" rtl="0" eaLnBrk="1" latinLnBrk="0" hangingPunct="1">
        <a:lnSpc>
          <a:spcPct val="90000"/>
        </a:lnSpc>
        <a:spcBef>
          <a:spcPct val="20000"/>
        </a:spcBef>
        <a:buSzPct val="90000"/>
        <a:buFont typeface="Arial" pitchFamily="34" charset="0"/>
        <a:buChar char="•"/>
        <a:tabLst>
          <a:tab pos="914361"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842" indent="-230178" algn="l" defTabSz="914325"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757131"/>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6" r:id="rId11"/>
  </p:sldLayoutIdLst>
  <p:transition>
    <p:fade/>
  </p:transition>
  <p:txStyles>
    <p:titleStyle>
      <a:lvl1pPr algn="l" defTabSz="914325" rtl="0" eaLnBrk="1" latinLnBrk="0" hangingPunct="1">
        <a:lnSpc>
          <a:spcPct val="90000"/>
        </a:lnSpc>
        <a:spcBef>
          <a:spcPct val="0"/>
        </a:spcBef>
        <a:buNone/>
        <a:defRPr lang="en-US" sz="55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61" indent="-346061" algn="l" defTabSz="914325"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12" indent="-284152" algn="l" defTabSz="914325" rtl="0" eaLnBrk="1" latinLnBrk="0" hangingPunct="1">
        <a:lnSpc>
          <a:spcPct val="90000"/>
        </a:lnSpc>
        <a:spcBef>
          <a:spcPct val="20000"/>
        </a:spcBef>
        <a:buSzPct val="90000"/>
        <a:buFont typeface="Arial" pitchFamily="34" charset="0"/>
        <a:buChar char="•"/>
        <a:tabLst>
          <a:tab pos="630212"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361" indent="-284152" algn="l" defTabSz="914325"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663" indent="-223829" algn="l" defTabSz="914325" rtl="0" eaLnBrk="1" latinLnBrk="0" hangingPunct="1">
        <a:lnSpc>
          <a:spcPct val="90000"/>
        </a:lnSpc>
        <a:spcBef>
          <a:spcPct val="20000"/>
        </a:spcBef>
        <a:buSzPct val="90000"/>
        <a:buFont typeface="Arial" pitchFamily="34" charset="0"/>
        <a:buChar char="•"/>
        <a:tabLst>
          <a:tab pos="914361"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842" indent="-230178" algn="l" defTabSz="914325"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3" tIns="60947" rIns="121893" bIns="609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3" tIns="60947" rIns="121893" bIns="609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93" tIns="60947" rIns="121893" bIns="60947" rtlCol="0" anchor="ctr"/>
          <a:lstStyle>
            <a:lvl1pPr algn="l">
              <a:defRPr sz="1600">
                <a:solidFill>
                  <a:schemeClr val="tx1">
                    <a:tint val="75000"/>
                  </a:schemeClr>
                </a:solidFill>
              </a:defRPr>
            </a:lvl1pPr>
          </a:lstStyle>
          <a:p>
            <a:pPr defTabSz="1218936"/>
            <a:fld id="{A68B6C5B-ADA7-476E-892E-1ACBB3B15D07}" type="datetimeFigureOut">
              <a:rPr lang="en-US" smtClean="0">
                <a:solidFill>
                  <a:prstClr val="black">
                    <a:tint val="75000"/>
                  </a:prstClr>
                </a:solidFill>
              </a:rPr>
              <a:pPr defTabSz="1218936"/>
              <a:t>8/28/2015</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93" tIns="60947" rIns="121893" bIns="60947" rtlCol="0" anchor="ctr"/>
          <a:lstStyle>
            <a:lvl1pPr algn="ctr">
              <a:defRPr sz="1600">
                <a:solidFill>
                  <a:schemeClr val="tx1">
                    <a:tint val="75000"/>
                  </a:schemeClr>
                </a:solidFill>
              </a:defRPr>
            </a:lvl1pPr>
          </a:lstStyle>
          <a:p>
            <a:pPr defTabSz="1218936"/>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1893" tIns="60947" rIns="121893" bIns="60947" rtlCol="0" anchor="ctr"/>
          <a:lstStyle>
            <a:lvl1pPr algn="r">
              <a:defRPr sz="1600">
                <a:solidFill>
                  <a:schemeClr val="tx1">
                    <a:tint val="75000"/>
                  </a:schemeClr>
                </a:solidFill>
              </a:defRPr>
            </a:lvl1pPr>
          </a:lstStyle>
          <a:p>
            <a:pPr defTabSz="1218936"/>
            <a:fld id="{161EB5C9-EC63-4F20-AF92-4B0A334C3E19}" type="slidenum">
              <a:rPr lang="en-US" smtClean="0">
                <a:solidFill>
                  <a:prstClr val="black">
                    <a:tint val="75000"/>
                  </a:prstClr>
                </a:solidFill>
              </a:rPr>
              <a:pPr defTabSz="1218936"/>
              <a:t>‹№›</a:t>
            </a:fld>
            <a:endParaRPr lang="en-US">
              <a:solidFill>
                <a:prstClr val="black">
                  <a:tint val="75000"/>
                </a:prstClr>
              </a:solidFill>
            </a:endParaRPr>
          </a:p>
        </p:txBody>
      </p:sp>
    </p:spTree>
    <p:extLst>
      <p:ext uri="{BB962C8B-B14F-4D97-AF65-F5344CB8AC3E}">
        <p14:creationId xmlns="" xmlns:p14="http://schemas.microsoft.com/office/powerpoint/2010/main" val="7040899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7" r:id="rId12"/>
  </p:sldLayoutIdLst>
  <p:txStyles>
    <p:titleStyle>
      <a:lvl1pPr algn="ctr" defTabSz="1218936" rtl="0" eaLnBrk="1" latinLnBrk="0" hangingPunct="1">
        <a:spcBef>
          <a:spcPct val="0"/>
        </a:spcBef>
        <a:buNone/>
        <a:defRPr sz="5900" kern="1200">
          <a:solidFill>
            <a:schemeClr val="tx1"/>
          </a:solidFill>
          <a:latin typeface="+mj-lt"/>
          <a:ea typeface="+mj-ea"/>
          <a:cs typeface="+mj-cs"/>
        </a:defRPr>
      </a:lvl1pPr>
    </p:titleStyle>
    <p:bodyStyle>
      <a:lvl1pPr marL="457101" indent="-457101" algn="l" defTabSz="121893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69" indent="-304735"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9"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5"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3"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41"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9"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7"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3.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order Cube cut-off left"/>
          <p:cNvSpPr/>
          <p:nvPr/>
        </p:nvSpPr>
        <p:spPr>
          <a:xfrm>
            <a:off x="0" y="1597542"/>
            <a:ext cx="853218" cy="3485413"/>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14" name="Rectangle 13"/>
          <p:cNvSpPr/>
          <p:nvPr/>
        </p:nvSpPr>
        <p:spPr>
          <a:xfrm>
            <a:off x="4459317" y="1597542"/>
            <a:ext cx="3656648" cy="3485413"/>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15" name="Rectangle 14"/>
          <p:cNvSpPr/>
          <p:nvPr/>
        </p:nvSpPr>
        <p:spPr>
          <a:xfrm>
            <a:off x="4459317" y="3376076"/>
            <a:ext cx="3656648" cy="1711017"/>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r"/>
            <a:r>
              <a:rPr lang="uk-UA" dirty="0" smtClean="0">
                <a:solidFill>
                  <a:prstClr val="white"/>
                </a:solidFill>
              </a:rPr>
              <a:t>Київський Університет імені Бориса Грінченка</a:t>
            </a:r>
            <a:endParaRPr lang="en-US"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83804" y="2735840"/>
            <a:ext cx="3412871" cy="591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94793" y="1699142"/>
            <a:ext cx="829517" cy="8297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Presenter Box"/>
          <p:cNvGrpSpPr/>
          <p:nvPr/>
        </p:nvGrpSpPr>
        <p:grpSpPr>
          <a:xfrm>
            <a:off x="924557" y="1597542"/>
            <a:ext cx="3443104" cy="3485413"/>
            <a:chOff x="457200" y="1200150"/>
            <a:chExt cx="2743200" cy="2743200"/>
          </a:xfrm>
          <a:solidFill>
            <a:srgbClr val="009E49"/>
          </a:solidFill>
        </p:grpSpPr>
        <p:sp>
          <p:nvSpPr>
            <p:cNvPr id="6" name="Blue Cube"/>
            <p:cNvSpPr/>
            <p:nvPr/>
          </p:nvSpPr>
          <p:spPr>
            <a:xfrm>
              <a:off x="457200" y="1200150"/>
              <a:ext cx="2743200" cy="274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8" name="Name and Title"/>
            <p:cNvSpPr txBox="1"/>
            <p:nvPr/>
          </p:nvSpPr>
          <p:spPr>
            <a:xfrm>
              <a:off x="457200" y="1933157"/>
              <a:ext cx="2743200" cy="496584"/>
            </a:xfrm>
            <a:prstGeom prst="rect">
              <a:avLst/>
            </a:prstGeom>
            <a:grpFill/>
          </p:spPr>
          <p:txBody>
            <a:bodyPr wrap="square" rtlCol="0">
              <a:spAutoFit/>
            </a:bodyPr>
            <a:lstStyle/>
            <a:p>
              <a:endParaRPr lang="en-US" dirty="0" smtClean="0">
                <a:solidFill>
                  <a:prstClr val="white"/>
                </a:solidFill>
                <a:latin typeface="Segoe WP" pitchFamily="34" charset="0"/>
              </a:endParaRPr>
            </a:p>
            <a:p>
              <a:endParaRPr lang="en-US" sz="1600" dirty="0">
                <a:solidFill>
                  <a:prstClr val="white"/>
                </a:solidFill>
                <a:latin typeface="Segoe WP" pitchFamily="34" charset="0"/>
              </a:endParaRPr>
            </a:p>
          </p:txBody>
        </p:sp>
      </p:grpSp>
      <p:sp>
        <p:nvSpPr>
          <p:cNvPr id="11" name="TextBox 10"/>
          <p:cNvSpPr txBox="1"/>
          <p:nvPr/>
        </p:nvSpPr>
        <p:spPr>
          <a:xfrm>
            <a:off x="2963867" y="10416"/>
            <a:ext cx="11341147" cy="861752"/>
          </a:xfrm>
          <a:prstGeom prst="rect">
            <a:avLst/>
          </a:prstGeom>
          <a:noFill/>
        </p:spPr>
        <p:txBody>
          <a:bodyPr wrap="square" lIns="121899" tIns="60949" rIns="121899" bIns="60949" rtlCol="0">
            <a:spAutoFit/>
          </a:bodyPr>
          <a:lstStyle/>
          <a:p>
            <a:r>
              <a:rPr lang="en-US" sz="4800" dirty="0">
                <a:solidFill>
                  <a:schemeClr val="bg1"/>
                </a:solidFill>
                <a:latin typeface="Segoe UI Light" pitchFamily="34" charset="0"/>
              </a:rPr>
              <a:t>Microsoft IT Academy </a:t>
            </a:r>
            <a:r>
              <a:rPr lang="en-US" sz="4800" dirty="0" smtClean="0">
                <a:solidFill>
                  <a:schemeClr val="bg1"/>
                </a:solidFill>
                <a:latin typeface="Segoe UI Light" pitchFamily="34" charset="0"/>
              </a:rPr>
              <a:t>Program</a:t>
            </a:r>
          </a:p>
        </p:txBody>
      </p:sp>
      <p:pic>
        <p:nvPicPr>
          <p:cNvPr id="12" name="Picture 11"/>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bwMode="invGray">
          <a:xfrm>
            <a:off x="399567" y="275412"/>
            <a:ext cx="1554491" cy="332660"/>
          </a:xfrm>
          <a:prstGeom prst="rect">
            <a:avLst/>
          </a:prstGeom>
        </p:spPr>
      </p:pic>
    </p:spTree>
    <p:extLst>
      <p:ext uri="{BB962C8B-B14F-4D97-AF65-F5344CB8AC3E}">
        <p14:creationId xmlns="" xmlns:p14="http://schemas.microsoft.com/office/powerpoint/2010/main" val="2610031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6172" t="22222" r="32031" b="27778"/>
          <a:stretch>
            <a:fillRect/>
          </a:stretch>
        </p:blipFill>
        <p:spPr bwMode="auto">
          <a:xfrm>
            <a:off x="0" y="-232225"/>
            <a:ext cx="12188825" cy="7584239"/>
          </a:xfrm>
          <a:prstGeom prst="rect">
            <a:avLst/>
          </a:prstGeom>
          <a:noFill/>
          <a:ln w="9525">
            <a:noFill/>
            <a:miter lim="800000"/>
            <a:headEnd/>
            <a:tailEnd/>
          </a:ln>
        </p:spPr>
      </p:pic>
      <p:sp>
        <p:nvSpPr>
          <p:cNvPr id="2" name="Заголовок 1"/>
          <p:cNvSpPr>
            <a:spLocks noGrp="1"/>
          </p:cNvSpPr>
          <p:nvPr>
            <p:ph type="title"/>
          </p:nvPr>
        </p:nvSpPr>
        <p:spPr>
          <a:xfrm>
            <a:off x="609441" y="-204325"/>
            <a:ext cx="10969943" cy="1143000"/>
          </a:xfrm>
        </p:spPr>
        <p:txBody>
          <a:bodyPr/>
          <a:lstStyle/>
          <a:p>
            <a:r>
              <a:rPr lang="uk-UA" dirty="0" smtClean="0">
                <a:solidFill>
                  <a:schemeClr val="bg1"/>
                </a:solidFill>
              </a:rPr>
              <a:t>Сертифікати</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654277"/>
          </a:xfrm>
        </p:spPr>
        <p:txBody>
          <a:bodyPr>
            <a:noAutofit/>
          </a:bodyPr>
          <a:lstStyle/>
          <a:p>
            <a:r>
              <a:rPr lang="ru-RU" sz="3600" dirty="0" err="1" smtClean="0">
                <a:solidFill>
                  <a:schemeClr val="bg1"/>
                </a:solidFill>
              </a:rPr>
              <a:t>Сертифікація</a:t>
            </a:r>
            <a:r>
              <a:rPr lang="en-US" sz="3600" dirty="0" smtClean="0">
                <a:solidFill>
                  <a:schemeClr val="bg1"/>
                </a:solidFill>
              </a:rPr>
              <a:t> = </a:t>
            </a:r>
            <a:r>
              <a:rPr lang="ru-RU" sz="3600" dirty="0" err="1" smtClean="0">
                <a:solidFill>
                  <a:schemeClr val="bg1"/>
                </a:solidFill>
              </a:rPr>
              <a:t>працевлаштування</a:t>
            </a:r>
            <a:r>
              <a:rPr lang="ru-RU" sz="3600" dirty="0" smtClean="0">
                <a:solidFill>
                  <a:schemeClr val="bg1"/>
                </a:solidFill>
              </a:rPr>
              <a:t> для </a:t>
            </a:r>
            <a:r>
              <a:rPr lang="ru-RU" sz="3600" dirty="0" err="1" smtClean="0">
                <a:solidFill>
                  <a:schemeClr val="bg1"/>
                </a:solidFill>
              </a:rPr>
              <a:t>студентів</a:t>
            </a:r>
            <a:endParaRPr lang="ru-RU" sz="3600" dirty="0">
              <a:solidFill>
                <a:schemeClr val="bg1"/>
              </a:solidFill>
            </a:endParaRPr>
          </a:p>
        </p:txBody>
      </p:sp>
      <p:sp>
        <p:nvSpPr>
          <p:cNvPr id="3" name="Содержимое 2"/>
          <p:cNvSpPr>
            <a:spLocks noGrp="1"/>
          </p:cNvSpPr>
          <p:nvPr>
            <p:ph idx="1"/>
          </p:nvPr>
        </p:nvSpPr>
        <p:spPr>
          <a:xfrm>
            <a:off x="609441" y="990613"/>
            <a:ext cx="10969943" cy="4525963"/>
          </a:xfrm>
        </p:spPr>
        <p:txBody>
          <a:bodyPr>
            <a:normAutofit fontScale="40000" lnSpcReduction="20000"/>
          </a:bodyPr>
          <a:lstStyle/>
          <a:p>
            <a:pPr marL="285750" indent="-285750">
              <a:spcAft>
                <a:spcPts val="1200"/>
              </a:spcAft>
            </a:pPr>
            <a:r>
              <a:rPr lang="ru-RU" sz="4400" dirty="0" smtClean="0">
                <a:solidFill>
                  <a:schemeClr val="bg1"/>
                </a:solidFill>
              </a:rPr>
              <a:t>55% </a:t>
            </a:r>
            <a:r>
              <a:rPr lang="ru-RU" sz="4400" dirty="0" err="1" smtClean="0">
                <a:solidFill>
                  <a:schemeClr val="bg1"/>
                </a:solidFill>
              </a:rPr>
              <a:t>керівників</a:t>
            </a:r>
            <a:r>
              <a:rPr lang="ru-RU" sz="4400" dirty="0" smtClean="0">
                <a:solidFill>
                  <a:schemeClr val="bg1"/>
                </a:solidFill>
              </a:rPr>
              <a:t> </a:t>
            </a:r>
            <a:r>
              <a:rPr lang="ru-RU" sz="4400" dirty="0" err="1" smtClean="0">
                <a:solidFill>
                  <a:schemeClr val="bg1"/>
                </a:solidFill>
              </a:rPr>
              <a:t>розглядають</a:t>
            </a:r>
            <a:r>
              <a:rPr lang="ru-RU" sz="4400" dirty="0" smtClean="0">
                <a:solidFill>
                  <a:schemeClr val="bg1"/>
                </a:solidFill>
              </a:rPr>
              <a:t> </a:t>
            </a:r>
            <a:r>
              <a:rPr lang="ru-RU" sz="4400" dirty="0" err="1" smtClean="0">
                <a:solidFill>
                  <a:schemeClr val="bg1"/>
                </a:solidFill>
              </a:rPr>
              <a:t>наявність</a:t>
            </a:r>
            <a:r>
              <a:rPr lang="ru-RU" sz="4400" dirty="0" smtClean="0">
                <a:solidFill>
                  <a:schemeClr val="bg1"/>
                </a:solidFill>
              </a:rPr>
              <a:t> </a:t>
            </a:r>
            <a:r>
              <a:rPr lang="ru-RU" sz="4400" dirty="0" err="1" smtClean="0">
                <a:solidFill>
                  <a:schemeClr val="bg1"/>
                </a:solidFill>
              </a:rPr>
              <a:t>сертифіката</a:t>
            </a:r>
            <a:r>
              <a:rPr lang="ru-RU" sz="4400" dirty="0" smtClean="0">
                <a:solidFill>
                  <a:schemeClr val="bg1"/>
                </a:solidFill>
              </a:rPr>
              <a:t>, як </a:t>
            </a:r>
            <a:r>
              <a:rPr lang="ru-RU" sz="4400" dirty="0" err="1" smtClean="0">
                <a:solidFill>
                  <a:schemeClr val="bg1"/>
                </a:solidFill>
              </a:rPr>
              <a:t>критерій</a:t>
            </a:r>
            <a:r>
              <a:rPr lang="ru-RU" sz="4400" dirty="0" smtClean="0">
                <a:solidFill>
                  <a:schemeClr val="bg1"/>
                </a:solidFill>
              </a:rPr>
              <a:t> для найму</a:t>
            </a:r>
          </a:p>
          <a:p>
            <a:pPr marL="285750" indent="-285750">
              <a:spcAft>
                <a:spcPts val="1200"/>
              </a:spcAft>
            </a:pPr>
            <a:r>
              <a:rPr lang="ru-RU" sz="4400" dirty="0" smtClean="0">
                <a:solidFill>
                  <a:schemeClr val="bg1"/>
                </a:solidFill>
              </a:rPr>
              <a:t>46% </a:t>
            </a:r>
            <a:r>
              <a:rPr lang="ru-RU" sz="4400" dirty="0" err="1" smtClean="0">
                <a:solidFill>
                  <a:schemeClr val="bg1"/>
                </a:solidFill>
              </a:rPr>
              <a:t>керівників</a:t>
            </a:r>
            <a:r>
              <a:rPr lang="ru-RU" sz="4400" dirty="0" smtClean="0">
                <a:solidFill>
                  <a:schemeClr val="bg1"/>
                </a:solidFill>
              </a:rPr>
              <a:t> </a:t>
            </a:r>
            <a:r>
              <a:rPr lang="ru-RU" sz="4400" dirty="0" err="1" smtClean="0">
                <a:solidFill>
                  <a:schemeClr val="bg1"/>
                </a:solidFill>
              </a:rPr>
              <a:t>розглядають</a:t>
            </a:r>
            <a:r>
              <a:rPr lang="ru-RU" sz="4400" dirty="0" smtClean="0">
                <a:solidFill>
                  <a:schemeClr val="bg1"/>
                </a:solidFill>
              </a:rPr>
              <a:t> </a:t>
            </a:r>
            <a:r>
              <a:rPr lang="ru-RU" sz="4400" dirty="0" err="1" smtClean="0">
                <a:solidFill>
                  <a:schemeClr val="bg1"/>
                </a:solidFill>
              </a:rPr>
              <a:t>наявність</a:t>
            </a:r>
            <a:r>
              <a:rPr lang="ru-RU" sz="4400" dirty="0" smtClean="0">
                <a:solidFill>
                  <a:schemeClr val="bg1"/>
                </a:solidFill>
              </a:rPr>
              <a:t> </a:t>
            </a:r>
            <a:r>
              <a:rPr lang="ru-RU" sz="4400" dirty="0" err="1" smtClean="0">
                <a:solidFill>
                  <a:schemeClr val="bg1"/>
                </a:solidFill>
              </a:rPr>
              <a:t>сертифікації</a:t>
            </a:r>
            <a:r>
              <a:rPr lang="ru-RU" sz="4400" dirty="0" smtClean="0">
                <a:solidFill>
                  <a:schemeClr val="bg1"/>
                </a:solidFill>
              </a:rPr>
              <a:t> як </a:t>
            </a:r>
            <a:r>
              <a:rPr lang="ru-RU" sz="4400" dirty="0" err="1" smtClean="0">
                <a:solidFill>
                  <a:schemeClr val="bg1"/>
                </a:solidFill>
              </a:rPr>
              <a:t>критерій</a:t>
            </a:r>
            <a:r>
              <a:rPr lang="ru-RU" sz="4400" dirty="0" smtClean="0">
                <a:solidFill>
                  <a:schemeClr val="bg1"/>
                </a:solidFill>
              </a:rPr>
              <a:t> для </a:t>
            </a:r>
            <a:r>
              <a:rPr lang="ru-RU" sz="4400" dirty="0" err="1" smtClean="0">
                <a:solidFill>
                  <a:schemeClr val="bg1"/>
                </a:solidFill>
              </a:rPr>
              <a:t>просування</a:t>
            </a:r>
            <a:r>
              <a:rPr lang="ru-RU" sz="4400" dirty="0" smtClean="0">
                <a:solidFill>
                  <a:schemeClr val="bg1"/>
                </a:solidFill>
              </a:rPr>
              <a:t> </a:t>
            </a:r>
            <a:r>
              <a:rPr lang="ru-RU" sz="4400" dirty="0" err="1" smtClean="0">
                <a:solidFill>
                  <a:schemeClr val="bg1"/>
                </a:solidFill>
              </a:rPr>
              <a:t>співробітника</a:t>
            </a:r>
            <a:endParaRPr lang="ru-RU" sz="4400" dirty="0" smtClean="0">
              <a:solidFill>
                <a:schemeClr val="bg1"/>
              </a:solidFill>
            </a:endParaRPr>
          </a:p>
          <a:p>
            <a:pPr marL="285750" indent="-285750">
              <a:spcAft>
                <a:spcPts val="1200"/>
              </a:spcAft>
            </a:pPr>
            <a:r>
              <a:rPr lang="ru-RU" sz="4400" dirty="0" smtClean="0">
                <a:solidFill>
                  <a:schemeClr val="bg1"/>
                </a:solidFill>
              </a:rPr>
              <a:t>63% </a:t>
            </a:r>
            <a:r>
              <a:rPr lang="ru-RU" sz="4400" dirty="0" err="1" smtClean="0">
                <a:solidFill>
                  <a:schemeClr val="bg1"/>
                </a:solidFill>
              </a:rPr>
              <a:t>керівників</a:t>
            </a:r>
            <a:r>
              <a:rPr lang="ru-RU" sz="4400" dirty="0" smtClean="0">
                <a:solidFill>
                  <a:schemeClr val="bg1"/>
                </a:solidFill>
              </a:rPr>
              <a:t> </a:t>
            </a:r>
            <a:r>
              <a:rPr lang="ru-RU" sz="4400" dirty="0" err="1" smtClean="0">
                <a:solidFill>
                  <a:schemeClr val="bg1"/>
                </a:solidFill>
              </a:rPr>
              <a:t>усвідомлюють</a:t>
            </a:r>
            <a:r>
              <a:rPr lang="ru-RU" sz="4400" dirty="0" smtClean="0">
                <a:solidFill>
                  <a:schemeClr val="bg1"/>
                </a:solidFill>
              </a:rPr>
              <a:t>, </a:t>
            </a:r>
            <a:r>
              <a:rPr lang="ru-RU" sz="4400" dirty="0" err="1" smtClean="0">
                <a:solidFill>
                  <a:schemeClr val="bg1"/>
                </a:solidFill>
              </a:rPr>
              <a:t>що</a:t>
            </a:r>
            <a:r>
              <a:rPr lang="ru-RU" sz="4400" dirty="0" smtClean="0">
                <a:solidFill>
                  <a:schemeClr val="bg1"/>
                </a:solidFill>
              </a:rPr>
              <a:t> </a:t>
            </a:r>
            <a:r>
              <a:rPr lang="ru-RU" sz="4400" dirty="0" err="1" smtClean="0">
                <a:solidFill>
                  <a:schemeClr val="bg1"/>
                </a:solidFill>
              </a:rPr>
              <a:t>сертифіковані</a:t>
            </a:r>
            <a:r>
              <a:rPr lang="ru-RU" sz="4400" dirty="0" smtClean="0">
                <a:solidFill>
                  <a:schemeClr val="bg1"/>
                </a:solidFill>
              </a:rPr>
              <a:t> </a:t>
            </a:r>
            <a:r>
              <a:rPr lang="ru-RU" sz="4400" dirty="0" err="1" smtClean="0">
                <a:solidFill>
                  <a:schemeClr val="bg1"/>
                </a:solidFill>
              </a:rPr>
              <a:t>співробітники</a:t>
            </a:r>
            <a:r>
              <a:rPr lang="ru-RU" sz="4400" dirty="0" smtClean="0">
                <a:solidFill>
                  <a:schemeClr val="bg1"/>
                </a:solidFill>
              </a:rPr>
              <a:t> </a:t>
            </a:r>
            <a:r>
              <a:rPr lang="ru-RU" sz="4400" dirty="0" err="1" smtClean="0">
                <a:solidFill>
                  <a:schemeClr val="bg1"/>
                </a:solidFill>
              </a:rPr>
              <a:t>більш</a:t>
            </a:r>
            <a:r>
              <a:rPr lang="ru-RU" sz="4400" dirty="0" smtClean="0">
                <a:solidFill>
                  <a:schemeClr val="bg1"/>
                </a:solidFill>
              </a:rPr>
              <a:t> </a:t>
            </a:r>
            <a:r>
              <a:rPr lang="ru-RU" sz="4400" dirty="0" err="1" smtClean="0">
                <a:solidFill>
                  <a:schemeClr val="bg1"/>
                </a:solidFill>
              </a:rPr>
              <a:t>продуктивні</a:t>
            </a:r>
            <a:r>
              <a:rPr lang="ru-RU" sz="4400" dirty="0" smtClean="0">
                <a:solidFill>
                  <a:schemeClr val="bg1"/>
                </a:solidFill>
              </a:rPr>
              <a:t> </a:t>
            </a:r>
            <a:r>
              <a:rPr lang="ru-RU" sz="4400" dirty="0" err="1" smtClean="0">
                <a:solidFill>
                  <a:schemeClr val="bg1"/>
                </a:solidFill>
              </a:rPr>
              <a:t>ніж</a:t>
            </a:r>
            <a:r>
              <a:rPr lang="ru-RU" sz="4400" dirty="0" smtClean="0">
                <a:solidFill>
                  <a:schemeClr val="bg1"/>
                </a:solidFill>
              </a:rPr>
              <a:t> </a:t>
            </a:r>
            <a:r>
              <a:rPr lang="ru-RU" sz="4400" dirty="0" err="1" smtClean="0">
                <a:solidFill>
                  <a:schemeClr val="bg1"/>
                </a:solidFill>
              </a:rPr>
              <a:t>їх</a:t>
            </a:r>
            <a:r>
              <a:rPr lang="ru-RU" sz="4400" dirty="0" smtClean="0">
                <a:solidFill>
                  <a:schemeClr val="bg1"/>
                </a:solidFill>
              </a:rPr>
              <a:t> </a:t>
            </a:r>
            <a:r>
              <a:rPr lang="ru-RU" sz="4400" dirty="0" err="1" smtClean="0">
                <a:solidFill>
                  <a:schemeClr val="bg1"/>
                </a:solidFill>
              </a:rPr>
              <a:t>несертифікованих</a:t>
            </a:r>
            <a:r>
              <a:rPr lang="ru-RU" sz="4400" dirty="0" smtClean="0">
                <a:solidFill>
                  <a:schemeClr val="bg1"/>
                </a:solidFill>
              </a:rPr>
              <a:t> </a:t>
            </a:r>
            <a:r>
              <a:rPr lang="ru-RU" sz="4400" dirty="0" err="1" smtClean="0">
                <a:solidFill>
                  <a:schemeClr val="bg1"/>
                </a:solidFill>
              </a:rPr>
              <a:t>колег</a:t>
            </a:r>
            <a:endParaRPr lang="ru-RU" sz="4400" dirty="0" smtClean="0">
              <a:solidFill>
                <a:schemeClr val="bg1"/>
              </a:solidFill>
            </a:endParaRPr>
          </a:p>
          <a:p>
            <a:pPr marL="285750" indent="-285750">
              <a:spcAft>
                <a:spcPts val="1200"/>
              </a:spcAft>
            </a:pPr>
            <a:r>
              <a:rPr lang="ru-RU" sz="4400" dirty="0" smtClean="0">
                <a:solidFill>
                  <a:schemeClr val="bg1"/>
                </a:solidFill>
              </a:rPr>
              <a:t>40% </a:t>
            </a:r>
            <a:r>
              <a:rPr lang="ru-RU" sz="4400" dirty="0" err="1" smtClean="0">
                <a:solidFill>
                  <a:schemeClr val="bg1"/>
                </a:solidFill>
              </a:rPr>
              <a:t>опитаних</a:t>
            </a:r>
            <a:r>
              <a:rPr lang="ru-RU" sz="4400" dirty="0" smtClean="0">
                <a:solidFill>
                  <a:schemeClr val="bg1"/>
                </a:solidFill>
              </a:rPr>
              <a:t> заявили про те, </a:t>
            </a:r>
            <a:r>
              <a:rPr lang="ru-RU" sz="4400" dirty="0" err="1" smtClean="0">
                <a:solidFill>
                  <a:schemeClr val="bg1"/>
                </a:solidFill>
              </a:rPr>
              <a:t>що</a:t>
            </a:r>
            <a:r>
              <a:rPr lang="ru-RU" sz="4400" dirty="0" smtClean="0">
                <a:solidFill>
                  <a:schemeClr val="bg1"/>
                </a:solidFill>
              </a:rPr>
              <a:t> </a:t>
            </a:r>
            <a:r>
              <a:rPr lang="ru-RU" sz="4400" dirty="0" err="1" smtClean="0">
                <a:solidFill>
                  <a:schemeClr val="bg1"/>
                </a:solidFill>
              </a:rPr>
              <a:t>сертифікація</a:t>
            </a:r>
            <a:r>
              <a:rPr lang="ru-RU" sz="4400" dirty="0" smtClean="0">
                <a:solidFill>
                  <a:schemeClr val="bg1"/>
                </a:solidFill>
              </a:rPr>
              <a:t> </a:t>
            </a:r>
            <a:r>
              <a:rPr lang="en-US" sz="4400" dirty="0" smtClean="0">
                <a:solidFill>
                  <a:schemeClr val="bg1"/>
                </a:solidFill>
              </a:rPr>
              <a:t>Microsoft </a:t>
            </a:r>
            <a:r>
              <a:rPr lang="ru-RU" sz="4400" dirty="0" err="1" smtClean="0">
                <a:solidFill>
                  <a:schemeClr val="bg1"/>
                </a:solidFill>
              </a:rPr>
              <a:t>зіграла</a:t>
            </a:r>
            <a:r>
              <a:rPr lang="ru-RU" sz="4400" dirty="0" smtClean="0">
                <a:solidFill>
                  <a:schemeClr val="bg1"/>
                </a:solidFill>
              </a:rPr>
              <a:t> </a:t>
            </a:r>
            <a:r>
              <a:rPr lang="ru-RU" sz="4400" dirty="0" err="1" smtClean="0">
                <a:solidFill>
                  <a:schemeClr val="bg1"/>
                </a:solidFill>
              </a:rPr>
              <a:t>ключову</a:t>
            </a:r>
            <a:r>
              <a:rPr lang="ru-RU" sz="4400" dirty="0" smtClean="0">
                <a:solidFill>
                  <a:schemeClr val="bg1"/>
                </a:solidFill>
              </a:rPr>
              <a:t> роль при </a:t>
            </a:r>
            <a:r>
              <a:rPr lang="ru-RU" sz="4400" dirty="0" err="1" smtClean="0">
                <a:solidFill>
                  <a:schemeClr val="bg1"/>
                </a:solidFill>
              </a:rPr>
              <a:t>пошуку</a:t>
            </a:r>
            <a:r>
              <a:rPr lang="ru-RU" sz="4400" dirty="0" smtClean="0">
                <a:solidFill>
                  <a:schemeClr val="bg1"/>
                </a:solidFill>
              </a:rPr>
              <a:t> </a:t>
            </a:r>
            <a:r>
              <a:rPr lang="ru-RU" sz="4400" dirty="0" err="1" smtClean="0">
                <a:solidFill>
                  <a:schemeClr val="bg1"/>
                </a:solidFill>
              </a:rPr>
              <a:t>нової</a:t>
            </a:r>
            <a:r>
              <a:rPr lang="ru-RU" sz="4400" dirty="0" smtClean="0">
                <a:solidFill>
                  <a:schemeClr val="bg1"/>
                </a:solidFill>
              </a:rPr>
              <a:t> </a:t>
            </a:r>
            <a:r>
              <a:rPr lang="ru-RU" sz="4400" dirty="0" err="1" smtClean="0">
                <a:solidFill>
                  <a:schemeClr val="bg1"/>
                </a:solidFill>
              </a:rPr>
              <a:t>роботи</a:t>
            </a:r>
            <a:r>
              <a:rPr lang="ru-RU" sz="4400" dirty="0" smtClean="0">
                <a:solidFill>
                  <a:schemeClr val="bg1"/>
                </a:solidFill>
              </a:rPr>
              <a:t>, </a:t>
            </a:r>
            <a:r>
              <a:rPr lang="ru-RU" sz="4400" dirty="0" err="1" smtClean="0">
                <a:solidFill>
                  <a:schemeClr val="bg1"/>
                </a:solidFill>
              </a:rPr>
              <a:t>збереженні</a:t>
            </a:r>
            <a:r>
              <a:rPr lang="ru-RU" sz="4400" dirty="0" smtClean="0">
                <a:solidFill>
                  <a:schemeClr val="bg1"/>
                </a:solidFill>
              </a:rPr>
              <a:t> </a:t>
            </a:r>
            <a:r>
              <a:rPr lang="ru-RU" sz="4400" dirty="0" err="1" smtClean="0">
                <a:solidFill>
                  <a:schemeClr val="bg1"/>
                </a:solidFill>
              </a:rPr>
              <a:t>існуючої</a:t>
            </a:r>
            <a:r>
              <a:rPr lang="ru-RU" sz="4400" dirty="0" smtClean="0">
                <a:solidFill>
                  <a:schemeClr val="bg1"/>
                </a:solidFill>
              </a:rPr>
              <a:t> </a:t>
            </a:r>
            <a:r>
              <a:rPr lang="ru-RU" sz="4400" dirty="0" err="1" smtClean="0">
                <a:solidFill>
                  <a:schemeClr val="bg1"/>
                </a:solidFill>
              </a:rPr>
              <a:t>або</a:t>
            </a:r>
            <a:r>
              <a:rPr lang="ru-RU" sz="4400" dirty="0" smtClean="0">
                <a:solidFill>
                  <a:schemeClr val="bg1"/>
                </a:solidFill>
              </a:rPr>
              <a:t> </a:t>
            </a:r>
            <a:r>
              <a:rPr lang="ru-RU" sz="4400" dirty="0" err="1" smtClean="0">
                <a:solidFill>
                  <a:schemeClr val="bg1"/>
                </a:solidFill>
              </a:rPr>
              <a:t>при</a:t>
            </a:r>
            <a:r>
              <a:rPr lang="ru-RU" sz="4400" dirty="0" smtClean="0">
                <a:solidFill>
                  <a:schemeClr val="bg1"/>
                </a:solidFill>
              </a:rPr>
              <a:t> </a:t>
            </a:r>
            <a:r>
              <a:rPr lang="ru-RU" sz="4400" dirty="0" err="1" smtClean="0">
                <a:solidFill>
                  <a:schemeClr val="bg1"/>
                </a:solidFill>
              </a:rPr>
              <a:t>просуванні</a:t>
            </a:r>
            <a:endParaRPr lang="ru-RU" sz="4400" dirty="0" smtClean="0">
              <a:solidFill>
                <a:schemeClr val="bg1"/>
              </a:solidFill>
            </a:endParaRPr>
          </a:p>
          <a:p>
            <a:pPr marL="285750" indent="-285750">
              <a:spcAft>
                <a:spcPts val="1200"/>
              </a:spcAft>
            </a:pPr>
            <a:r>
              <a:rPr lang="ru-RU" sz="4400" dirty="0" smtClean="0">
                <a:solidFill>
                  <a:schemeClr val="bg1"/>
                </a:solidFill>
              </a:rPr>
              <a:t>43% </a:t>
            </a:r>
            <a:r>
              <a:rPr lang="ru-RU" sz="4400" dirty="0" err="1" smtClean="0">
                <a:solidFill>
                  <a:schemeClr val="bg1"/>
                </a:solidFill>
              </a:rPr>
              <a:t>опитаних</a:t>
            </a:r>
            <a:r>
              <a:rPr lang="ru-RU" sz="4400" dirty="0" smtClean="0">
                <a:solidFill>
                  <a:schemeClr val="bg1"/>
                </a:solidFill>
              </a:rPr>
              <a:t> </a:t>
            </a:r>
            <a:r>
              <a:rPr lang="ru-RU" sz="4400" dirty="0" err="1" smtClean="0">
                <a:solidFill>
                  <a:schemeClr val="bg1"/>
                </a:solidFill>
              </a:rPr>
              <a:t>отримали</a:t>
            </a:r>
            <a:r>
              <a:rPr lang="ru-RU" sz="4400" dirty="0" smtClean="0">
                <a:solidFill>
                  <a:schemeClr val="bg1"/>
                </a:solidFill>
              </a:rPr>
              <a:t> </a:t>
            </a:r>
            <a:r>
              <a:rPr lang="ru-RU" sz="4400" dirty="0" err="1" smtClean="0">
                <a:solidFill>
                  <a:schemeClr val="bg1"/>
                </a:solidFill>
              </a:rPr>
              <a:t>підвищення</a:t>
            </a:r>
            <a:r>
              <a:rPr lang="ru-RU" sz="4400" dirty="0" smtClean="0">
                <a:solidFill>
                  <a:schemeClr val="bg1"/>
                </a:solidFill>
              </a:rPr>
              <a:t> </a:t>
            </a:r>
            <a:r>
              <a:rPr lang="ru-RU" sz="4400" dirty="0" err="1" smtClean="0">
                <a:solidFill>
                  <a:schemeClr val="bg1"/>
                </a:solidFill>
              </a:rPr>
              <a:t>зарплати</a:t>
            </a:r>
            <a:r>
              <a:rPr lang="ru-RU" sz="4400" dirty="0" smtClean="0">
                <a:solidFill>
                  <a:schemeClr val="bg1"/>
                </a:solidFill>
              </a:rPr>
              <a:t> в </a:t>
            </a:r>
            <a:r>
              <a:rPr lang="ru-RU" sz="4400" dirty="0" err="1" smtClean="0">
                <a:solidFill>
                  <a:schemeClr val="bg1"/>
                </a:solidFill>
              </a:rPr>
              <a:t>результаті</a:t>
            </a:r>
            <a:r>
              <a:rPr lang="ru-RU" sz="4400" dirty="0" smtClean="0">
                <a:solidFill>
                  <a:schemeClr val="bg1"/>
                </a:solidFill>
              </a:rPr>
              <a:t> </a:t>
            </a:r>
            <a:r>
              <a:rPr lang="ru-RU" sz="4400" dirty="0" err="1" smtClean="0">
                <a:solidFill>
                  <a:schemeClr val="bg1"/>
                </a:solidFill>
              </a:rPr>
              <a:t>сертифікації</a:t>
            </a:r>
            <a:r>
              <a:rPr lang="ru-RU" sz="4400" dirty="0" smtClean="0">
                <a:solidFill>
                  <a:schemeClr val="bg1"/>
                </a:solidFill>
              </a:rPr>
              <a:t> </a:t>
            </a:r>
            <a:r>
              <a:rPr lang="en-US" sz="4400" dirty="0" smtClean="0">
                <a:solidFill>
                  <a:schemeClr val="bg1"/>
                </a:solidFill>
              </a:rPr>
              <a:t>Microsoft</a:t>
            </a:r>
          </a:p>
          <a:p>
            <a:pPr marL="285750" indent="-285750">
              <a:spcAft>
                <a:spcPts val="1200"/>
              </a:spcAft>
            </a:pPr>
            <a:r>
              <a:rPr lang="en-US" sz="4400" dirty="0" smtClean="0">
                <a:solidFill>
                  <a:schemeClr val="bg1"/>
                </a:solidFill>
              </a:rPr>
              <a:t>53% </a:t>
            </a:r>
            <a:r>
              <a:rPr lang="ru-RU" sz="4400" dirty="0" err="1" smtClean="0">
                <a:solidFill>
                  <a:schemeClr val="bg1"/>
                </a:solidFill>
              </a:rPr>
              <a:t>опитаних</a:t>
            </a:r>
            <a:r>
              <a:rPr lang="ru-RU" sz="4400" dirty="0" smtClean="0">
                <a:solidFill>
                  <a:schemeClr val="bg1"/>
                </a:solidFill>
              </a:rPr>
              <a:t> </a:t>
            </a:r>
            <a:r>
              <a:rPr lang="ru-RU" sz="4400" dirty="0" err="1" smtClean="0">
                <a:solidFill>
                  <a:schemeClr val="bg1"/>
                </a:solidFill>
              </a:rPr>
              <a:t>вважають</a:t>
            </a:r>
            <a:r>
              <a:rPr lang="ru-RU" sz="4400" dirty="0" smtClean="0">
                <a:solidFill>
                  <a:schemeClr val="bg1"/>
                </a:solidFill>
              </a:rPr>
              <a:t>, </a:t>
            </a:r>
            <a:r>
              <a:rPr lang="ru-RU" sz="4400" dirty="0" err="1" smtClean="0">
                <a:solidFill>
                  <a:schemeClr val="bg1"/>
                </a:solidFill>
              </a:rPr>
              <a:t>що</a:t>
            </a:r>
            <a:r>
              <a:rPr lang="ru-RU" sz="4400" dirty="0" smtClean="0">
                <a:solidFill>
                  <a:schemeClr val="bg1"/>
                </a:solidFill>
              </a:rPr>
              <a:t> </a:t>
            </a:r>
            <a:r>
              <a:rPr lang="ru-RU" sz="4400" dirty="0" err="1" smtClean="0">
                <a:solidFill>
                  <a:schemeClr val="bg1"/>
                </a:solidFill>
              </a:rPr>
              <a:t>сертифікація</a:t>
            </a:r>
            <a:r>
              <a:rPr lang="ru-RU" sz="4400" dirty="0" smtClean="0">
                <a:solidFill>
                  <a:schemeClr val="bg1"/>
                </a:solidFill>
              </a:rPr>
              <a:t> </a:t>
            </a:r>
            <a:r>
              <a:rPr lang="ru-RU" sz="4400" dirty="0" err="1" smtClean="0">
                <a:solidFill>
                  <a:schemeClr val="bg1"/>
                </a:solidFill>
              </a:rPr>
              <a:t>підвищує</a:t>
            </a:r>
            <a:r>
              <a:rPr lang="ru-RU" sz="4400" dirty="0" smtClean="0">
                <a:solidFill>
                  <a:schemeClr val="bg1"/>
                </a:solidFill>
              </a:rPr>
              <a:t> </a:t>
            </a:r>
            <a:r>
              <a:rPr lang="ru-RU" sz="4400" dirty="0" err="1" smtClean="0">
                <a:solidFill>
                  <a:schemeClr val="bg1"/>
                </a:solidFill>
              </a:rPr>
              <a:t>їх</a:t>
            </a:r>
            <a:r>
              <a:rPr lang="ru-RU" sz="4400" dirty="0" smtClean="0">
                <a:solidFill>
                  <a:schemeClr val="bg1"/>
                </a:solidFill>
              </a:rPr>
              <a:t> </a:t>
            </a:r>
            <a:r>
              <a:rPr lang="ru-RU" sz="4400" dirty="0" err="1" smtClean="0">
                <a:solidFill>
                  <a:schemeClr val="bg1"/>
                </a:solidFill>
              </a:rPr>
              <a:t>цінність</a:t>
            </a:r>
            <a:r>
              <a:rPr lang="ru-RU" sz="4400" dirty="0" smtClean="0">
                <a:solidFill>
                  <a:schemeClr val="bg1"/>
                </a:solidFill>
              </a:rPr>
              <a:t> на ринку </a:t>
            </a:r>
            <a:r>
              <a:rPr lang="ru-RU" sz="4400" dirty="0" err="1" smtClean="0">
                <a:solidFill>
                  <a:schemeClr val="bg1"/>
                </a:solidFill>
              </a:rPr>
              <a:t>праці</a:t>
            </a:r>
            <a:endParaRPr lang="ru-RU" sz="4400" dirty="0" smtClean="0">
              <a:solidFill>
                <a:schemeClr val="bg1"/>
              </a:solidFill>
            </a:endParaRPr>
          </a:p>
          <a:p>
            <a:pPr marL="285750" indent="-285750">
              <a:spcAft>
                <a:spcPts val="1200"/>
              </a:spcAft>
            </a:pPr>
            <a:r>
              <a:rPr lang="ru-RU" sz="4400" dirty="0" smtClean="0">
                <a:solidFill>
                  <a:schemeClr val="bg1"/>
                </a:solidFill>
              </a:rPr>
              <a:t>93% заявили, </a:t>
            </a:r>
            <a:r>
              <a:rPr lang="ru-RU" sz="4400" dirty="0" err="1" smtClean="0">
                <a:solidFill>
                  <a:schemeClr val="bg1"/>
                </a:solidFill>
              </a:rPr>
              <a:t>що</a:t>
            </a:r>
            <a:r>
              <a:rPr lang="ru-RU" sz="4400" dirty="0" smtClean="0">
                <a:solidFill>
                  <a:schemeClr val="bg1"/>
                </a:solidFill>
              </a:rPr>
              <a:t> стали </a:t>
            </a:r>
            <a:r>
              <a:rPr lang="ru-RU" sz="4400" dirty="0" err="1" smtClean="0">
                <a:solidFill>
                  <a:schemeClr val="bg1"/>
                </a:solidFill>
              </a:rPr>
              <a:t>більш</a:t>
            </a:r>
            <a:r>
              <a:rPr lang="ru-RU" sz="4400" dirty="0" smtClean="0">
                <a:solidFill>
                  <a:schemeClr val="bg1"/>
                </a:solidFill>
              </a:rPr>
              <a:t> </a:t>
            </a:r>
            <a:r>
              <a:rPr lang="ru-RU" sz="4400" dirty="0" err="1" smtClean="0">
                <a:solidFill>
                  <a:schemeClr val="bg1"/>
                </a:solidFill>
              </a:rPr>
              <a:t>досвідченими</a:t>
            </a:r>
            <a:r>
              <a:rPr lang="ru-RU" sz="4400" dirty="0" smtClean="0">
                <a:solidFill>
                  <a:schemeClr val="bg1"/>
                </a:solidFill>
              </a:rPr>
              <a:t> в </a:t>
            </a:r>
            <a:r>
              <a:rPr lang="ru-RU" sz="4400" dirty="0" err="1" smtClean="0">
                <a:solidFill>
                  <a:schemeClr val="bg1"/>
                </a:solidFill>
              </a:rPr>
              <a:t>додатках</a:t>
            </a:r>
            <a:r>
              <a:rPr lang="ru-RU" sz="4400" dirty="0" smtClean="0">
                <a:solidFill>
                  <a:schemeClr val="bg1"/>
                </a:solidFill>
              </a:rPr>
              <a:t> </a:t>
            </a:r>
            <a:r>
              <a:rPr lang="en-US" sz="4400" dirty="0" smtClean="0">
                <a:solidFill>
                  <a:schemeClr val="bg1"/>
                </a:solidFill>
              </a:rPr>
              <a:t>Office </a:t>
            </a:r>
            <a:r>
              <a:rPr lang="ru-RU" sz="4400" dirty="0" smtClean="0">
                <a:solidFill>
                  <a:schemeClr val="bg1"/>
                </a:solidFill>
              </a:rPr>
              <a:t>в </a:t>
            </a:r>
            <a:r>
              <a:rPr lang="ru-RU" sz="4400" dirty="0" err="1" smtClean="0">
                <a:solidFill>
                  <a:schemeClr val="bg1"/>
                </a:solidFill>
              </a:rPr>
              <a:t>результаті</a:t>
            </a:r>
            <a:r>
              <a:rPr lang="ru-RU" sz="4400" dirty="0" smtClean="0">
                <a:solidFill>
                  <a:schemeClr val="bg1"/>
                </a:solidFill>
              </a:rPr>
              <a:t> </a:t>
            </a:r>
            <a:r>
              <a:rPr lang="ru-RU" sz="4400" dirty="0" err="1" smtClean="0">
                <a:solidFill>
                  <a:schemeClr val="bg1"/>
                </a:solidFill>
              </a:rPr>
              <a:t>сертифікації</a:t>
            </a:r>
            <a:endParaRPr lang="ru-RU" sz="4400" dirty="0" smtClean="0">
              <a:solidFill>
                <a:schemeClr val="bg1"/>
              </a:solidFill>
            </a:endParaRPr>
          </a:p>
          <a:p>
            <a:pPr marL="285750" indent="-285750">
              <a:spcAft>
                <a:spcPts val="1200"/>
              </a:spcAft>
            </a:pPr>
            <a:r>
              <a:rPr lang="ru-RU" sz="4400" dirty="0" smtClean="0">
                <a:solidFill>
                  <a:schemeClr val="bg1"/>
                </a:solidFill>
              </a:rPr>
              <a:t>На 50% </a:t>
            </a:r>
            <a:r>
              <a:rPr lang="ru-RU" sz="4400" dirty="0" err="1" smtClean="0">
                <a:solidFill>
                  <a:schemeClr val="bg1"/>
                </a:solidFill>
              </a:rPr>
              <a:t>скорочуються</a:t>
            </a:r>
            <a:r>
              <a:rPr lang="ru-RU" sz="4400" dirty="0" smtClean="0">
                <a:solidFill>
                  <a:schemeClr val="bg1"/>
                </a:solidFill>
              </a:rPr>
              <a:t> </a:t>
            </a:r>
            <a:r>
              <a:rPr lang="ru-RU" sz="4400" dirty="0" err="1" smtClean="0">
                <a:solidFill>
                  <a:schemeClr val="bg1"/>
                </a:solidFill>
              </a:rPr>
              <a:t>тимчасові</a:t>
            </a:r>
            <a:r>
              <a:rPr lang="ru-RU" sz="4400" dirty="0" smtClean="0">
                <a:solidFill>
                  <a:schemeClr val="bg1"/>
                </a:solidFill>
              </a:rPr>
              <a:t> </a:t>
            </a:r>
            <a:r>
              <a:rPr lang="ru-RU" sz="4400" dirty="0" err="1" smtClean="0">
                <a:solidFill>
                  <a:schemeClr val="bg1"/>
                </a:solidFill>
              </a:rPr>
              <a:t>витрати</a:t>
            </a:r>
            <a:r>
              <a:rPr lang="ru-RU" sz="4400" dirty="0" smtClean="0">
                <a:solidFill>
                  <a:schemeClr val="bg1"/>
                </a:solidFill>
              </a:rPr>
              <a:t> на </a:t>
            </a:r>
            <a:r>
              <a:rPr lang="ru-RU" sz="4400" dirty="0" err="1" smtClean="0">
                <a:solidFill>
                  <a:schemeClr val="bg1"/>
                </a:solidFill>
              </a:rPr>
              <a:t>типові</a:t>
            </a:r>
            <a:r>
              <a:rPr lang="ru-RU" sz="4400" dirty="0" smtClean="0">
                <a:solidFill>
                  <a:schemeClr val="bg1"/>
                </a:solidFill>
              </a:rPr>
              <a:t> </a:t>
            </a:r>
            <a:r>
              <a:rPr lang="ru-RU" sz="4400" dirty="0" err="1" smtClean="0">
                <a:solidFill>
                  <a:schemeClr val="bg1"/>
                </a:solidFill>
              </a:rPr>
              <a:t>завдання</a:t>
            </a:r>
            <a:r>
              <a:rPr lang="ru-RU" sz="4400" dirty="0" smtClean="0">
                <a:solidFill>
                  <a:schemeClr val="bg1"/>
                </a:solidFill>
              </a:rPr>
              <a:t> в </a:t>
            </a:r>
            <a:r>
              <a:rPr lang="ru-RU" sz="4400" dirty="0" err="1" smtClean="0">
                <a:solidFill>
                  <a:schemeClr val="bg1"/>
                </a:solidFill>
              </a:rPr>
              <a:t>компаніях</a:t>
            </a:r>
            <a:r>
              <a:rPr lang="ru-RU" sz="4400" dirty="0" smtClean="0">
                <a:solidFill>
                  <a:schemeClr val="bg1"/>
                </a:solidFill>
              </a:rPr>
              <a:t>, </a:t>
            </a:r>
            <a:r>
              <a:rPr lang="ru-RU" sz="4400" dirty="0" err="1" smtClean="0">
                <a:solidFill>
                  <a:schemeClr val="bg1"/>
                </a:solidFill>
              </a:rPr>
              <a:t>що</a:t>
            </a:r>
            <a:r>
              <a:rPr lang="ru-RU" sz="4400" dirty="0" smtClean="0">
                <a:solidFill>
                  <a:schemeClr val="bg1"/>
                </a:solidFill>
              </a:rPr>
              <a:t> </a:t>
            </a:r>
            <a:r>
              <a:rPr lang="ru-RU" sz="4400" dirty="0" err="1" smtClean="0">
                <a:solidFill>
                  <a:schemeClr val="bg1"/>
                </a:solidFill>
              </a:rPr>
              <a:t>мають</a:t>
            </a:r>
            <a:r>
              <a:rPr lang="ru-RU" sz="4400" dirty="0" smtClean="0">
                <a:solidFill>
                  <a:schemeClr val="bg1"/>
                </a:solidFill>
              </a:rPr>
              <a:t> </a:t>
            </a:r>
            <a:r>
              <a:rPr lang="ru-RU" sz="4400" dirty="0" err="1" smtClean="0">
                <a:solidFill>
                  <a:schemeClr val="bg1"/>
                </a:solidFill>
              </a:rPr>
              <a:t>сертифікованих</a:t>
            </a:r>
            <a:r>
              <a:rPr lang="ru-RU" sz="4400" dirty="0" smtClean="0">
                <a:solidFill>
                  <a:schemeClr val="bg1"/>
                </a:solidFill>
              </a:rPr>
              <a:t> </a:t>
            </a:r>
            <a:r>
              <a:rPr lang="ru-RU" sz="4400" dirty="0" err="1" smtClean="0">
                <a:solidFill>
                  <a:schemeClr val="bg1"/>
                </a:solidFill>
              </a:rPr>
              <a:t>співробітників</a:t>
            </a:r>
            <a:r>
              <a:rPr lang="ru-RU" sz="4400" dirty="0" smtClean="0">
                <a:solidFill>
                  <a:schemeClr val="bg1"/>
                </a:solidFill>
              </a:rPr>
              <a:t> </a:t>
            </a:r>
            <a:endParaRPr lang="ru-RU" dirty="0">
              <a:solidFill>
                <a:schemeClr val="bg1"/>
              </a:solidFill>
            </a:endParaRPr>
          </a:p>
        </p:txBody>
      </p:sp>
      <p:graphicFrame>
        <p:nvGraphicFramePr>
          <p:cNvPr id="5" name="Схема 4"/>
          <p:cNvGraphicFramePr/>
          <p:nvPr/>
        </p:nvGraphicFramePr>
        <p:xfrm>
          <a:off x="4746171" y="5021942"/>
          <a:ext cx="7442654" cy="1836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Що робити?</a:t>
            </a:r>
            <a:endParaRPr lang="ru-RU" dirty="0">
              <a:solidFill>
                <a:schemeClr val="bg1"/>
              </a:solidFill>
            </a:endParaRPr>
          </a:p>
        </p:txBody>
      </p:sp>
      <p:graphicFrame>
        <p:nvGraphicFramePr>
          <p:cNvPr id="4" name="Содержимое 3"/>
          <p:cNvGraphicFramePr>
            <a:graphicFrameLocks noGrp="1"/>
          </p:cNvGraphicFramePr>
          <p:nvPr>
            <p:ph idx="1"/>
          </p:nvPr>
        </p:nvGraphicFramePr>
        <p:xfrm>
          <a:off x="-203200" y="1600200"/>
          <a:ext cx="1239202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dirty="0" smtClean="0">
                <a:solidFill>
                  <a:schemeClr val="bg1"/>
                </a:solidFill>
              </a:rPr>
              <a:t>Бучинська Дар’я Леонідівна</a:t>
            </a:r>
            <a:r>
              <a:rPr lang="ru-RU" sz="6000" dirty="0" smtClean="0">
                <a:solidFill>
                  <a:schemeClr val="bg1"/>
                </a:solidFill>
              </a:rPr>
              <a:t> </a:t>
            </a:r>
            <a:endParaRPr lang="ru-RU" dirty="0"/>
          </a:p>
        </p:txBody>
      </p:sp>
      <p:sp>
        <p:nvSpPr>
          <p:cNvPr id="6" name="Содержимое 5"/>
          <p:cNvSpPr>
            <a:spLocks noGrp="1"/>
          </p:cNvSpPr>
          <p:nvPr>
            <p:ph sz="half" idx="2"/>
          </p:nvPr>
        </p:nvSpPr>
        <p:spPr/>
        <p:txBody>
          <a:bodyPr>
            <a:noAutofit/>
          </a:bodyPr>
          <a:lstStyle/>
          <a:p>
            <a:pPr marL="455613" indent="-6350" fontAlgn="t">
              <a:buNone/>
            </a:pPr>
            <a:r>
              <a:rPr lang="ru-RU" sz="2800" dirty="0" smtClean="0">
                <a:solidFill>
                  <a:schemeClr val="bg1"/>
                </a:solidFill>
              </a:rPr>
              <a:t/>
            </a:r>
            <a:br>
              <a:rPr lang="ru-RU" sz="2800" dirty="0" smtClean="0">
                <a:solidFill>
                  <a:schemeClr val="bg1"/>
                </a:solidFill>
              </a:rPr>
            </a:br>
            <a:r>
              <a:rPr lang="ru-RU" sz="2800" dirty="0" err="1" smtClean="0">
                <a:solidFill>
                  <a:schemeClr val="bg1"/>
                </a:solidFill>
              </a:rPr>
              <a:t>Молодший</a:t>
            </a:r>
            <a:r>
              <a:rPr lang="ru-RU" sz="2800" dirty="0" smtClean="0">
                <a:solidFill>
                  <a:schemeClr val="bg1"/>
                </a:solidFill>
              </a:rPr>
              <a:t> </a:t>
            </a:r>
            <a:r>
              <a:rPr lang="ru-RU" sz="2800" dirty="0" err="1" smtClean="0">
                <a:solidFill>
                  <a:schemeClr val="bg1"/>
                </a:solidFill>
              </a:rPr>
              <a:t>науковий</a:t>
            </a:r>
            <a:r>
              <a:rPr lang="ru-RU" sz="2800" dirty="0" smtClean="0">
                <a:solidFill>
                  <a:schemeClr val="bg1"/>
                </a:solidFill>
              </a:rPr>
              <a:t> </a:t>
            </a:r>
            <a:r>
              <a:rPr lang="ru-RU" sz="2800" dirty="0" err="1" smtClean="0">
                <a:solidFill>
                  <a:schemeClr val="bg1"/>
                </a:solidFill>
              </a:rPr>
              <a:t>співробітник</a:t>
            </a:r>
            <a:r>
              <a:rPr lang="ru-RU" sz="2800" dirty="0" smtClean="0">
                <a:solidFill>
                  <a:schemeClr val="bg1"/>
                </a:solidFill>
              </a:rPr>
              <a:t> центру </a:t>
            </a:r>
            <a:r>
              <a:rPr lang="ru-RU" sz="2800" dirty="0" err="1" smtClean="0">
                <a:solidFill>
                  <a:schemeClr val="bg1"/>
                </a:solidFill>
              </a:rPr>
              <a:t>ІКТ-компетенцій</a:t>
            </a:r>
            <a:endParaRPr lang="ru-RU" sz="2800" dirty="0" smtClean="0">
              <a:solidFill>
                <a:schemeClr val="bg1"/>
              </a:solidFill>
            </a:endParaRPr>
          </a:p>
          <a:p>
            <a:pPr marL="455613" indent="-6350" fontAlgn="t">
              <a:buNone/>
            </a:pPr>
            <a:r>
              <a:rPr lang="ru-RU" sz="2800" dirty="0" smtClean="0">
                <a:solidFill>
                  <a:schemeClr val="bg1"/>
                </a:solidFill>
              </a:rPr>
              <a:t>485-20-87</a:t>
            </a:r>
          </a:p>
          <a:p>
            <a:pPr marL="455613" indent="-6350" fontAlgn="t">
              <a:buNone/>
            </a:pPr>
            <a:r>
              <a:rPr lang="en-US" sz="2800" dirty="0" smtClean="0">
                <a:solidFill>
                  <a:schemeClr val="bg1"/>
                </a:solidFill>
              </a:rPr>
              <a:t>d</a:t>
            </a:r>
            <a:r>
              <a:rPr lang="ru-RU" sz="2800" dirty="0" smtClean="0">
                <a:solidFill>
                  <a:schemeClr val="bg1"/>
                </a:solidFill>
              </a:rPr>
              <a:t>.</a:t>
            </a:r>
            <a:r>
              <a:rPr lang="en-US" sz="2800" dirty="0" err="1" smtClean="0">
                <a:solidFill>
                  <a:schemeClr val="bg1"/>
                </a:solidFill>
              </a:rPr>
              <a:t>buchynska</a:t>
            </a:r>
            <a:r>
              <a:rPr lang="ru-RU" sz="2800" dirty="0" smtClean="0">
                <a:solidFill>
                  <a:schemeClr val="bg1"/>
                </a:solidFill>
              </a:rPr>
              <a:t>@</a:t>
            </a:r>
            <a:r>
              <a:rPr lang="ru-RU" sz="2800" dirty="0" err="1" smtClean="0">
                <a:solidFill>
                  <a:schemeClr val="bg1"/>
                </a:solidFill>
              </a:rPr>
              <a:t>kubg.edu.ua</a:t>
            </a:r>
            <a:endParaRPr lang="ru-RU" sz="2800" dirty="0" smtClean="0">
              <a:solidFill>
                <a:schemeClr val="bg1"/>
              </a:solidFill>
            </a:endParaRPr>
          </a:p>
          <a:p>
            <a:pPr marL="455613" indent="-6350" fontAlgn="t">
              <a:buNone/>
            </a:pPr>
            <a:r>
              <a:rPr lang="ru-RU" sz="2800" dirty="0" err="1" smtClean="0">
                <a:solidFill>
                  <a:schemeClr val="bg1"/>
                </a:solidFill>
              </a:rPr>
              <a:t>вул</a:t>
            </a:r>
            <a:r>
              <a:rPr lang="ru-RU" sz="2800" dirty="0" smtClean="0">
                <a:solidFill>
                  <a:schemeClr val="bg1"/>
                </a:solidFill>
              </a:rPr>
              <a:t>. </a:t>
            </a:r>
            <a:r>
              <a:rPr lang="ru-RU" sz="2800" dirty="0" err="1" smtClean="0">
                <a:solidFill>
                  <a:schemeClr val="bg1"/>
                </a:solidFill>
              </a:rPr>
              <a:t>Тимошенка</a:t>
            </a:r>
            <a:r>
              <a:rPr lang="ru-RU" sz="2800" dirty="0" smtClean="0">
                <a:solidFill>
                  <a:schemeClr val="bg1"/>
                </a:solidFill>
              </a:rPr>
              <a:t>, 13-Б, </a:t>
            </a:r>
            <a:r>
              <a:rPr lang="ru-RU" sz="2800" dirty="0" err="1" smtClean="0">
                <a:solidFill>
                  <a:schemeClr val="bg1"/>
                </a:solidFill>
              </a:rPr>
              <a:t>каб</a:t>
            </a:r>
            <a:r>
              <a:rPr lang="ru-RU" sz="2800" dirty="0" smtClean="0">
                <a:solidFill>
                  <a:schemeClr val="bg1"/>
                </a:solidFill>
              </a:rPr>
              <a:t>. 004-А</a:t>
            </a:r>
          </a:p>
          <a:p>
            <a:endParaRPr lang="ru-RU" sz="2400" dirty="0" smtClean="0"/>
          </a:p>
          <a:p>
            <a:endParaRPr lang="ru-RU" sz="2400" dirty="0"/>
          </a:p>
        </p:txBody>
      </p:sp>
      <p:pic>
        <p:nvPicPr>
          <p:cNvPr id="9" name="Місце для вмісту 8" descr="unnamed.jpg"/>
          <p:cNvPicPr>
            <a:picLocks noGrp="1" noChangeAspect="1"/>
          </p:cNvPicPr>
          <p:nvPr>
            <p:ph sz="half" idx="1"/>
          </p:nvPr>
        </p:nvPicPr>
        <p:blipFill>
          <a:blip r:embed="rId2"/>
          <a:stretch>
            <a:fillRect/>
          </a:stretch>
        </p:blipFill>
        <p:spPr>
          <a:xfrm>
            <a:off x="1629116" y="1938904"/>
            <a:ext cx="3050544" cy="383778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lack Right Margin"/>
          <p:cNvSpPr/>
          <p:nvPr/>
        </p:nvSpPr>
        <p:spPr>
          <a:xfrm>
            <a:off x="7440262" y="0"/>
            <a:ext cx="47739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Sub title Graph"/>
          <p:cNvSpPr/>
          <p:nvPr/>
        </p:nvSpPr>
        <p:spPr>
          <a:xfrm>
            <a:off x="7516442" y="126848"/>
            <a:ext cx="4672383" cy="954107"/>
          </a:xfrm>
          <a:prstGeom prst="rect">
            <a:avLst/>
          </a:prstGeom>
        </p:spPr>
        <p:txBody>
          <a:bodyPr wrap="square">
            <a:spAutoFit/>
          </a:bodyPr>
          <a:lstStyle/>
          <a:p>
            <a:r>
              <a:rPr lang="en-US" sz="2000" dirty="0" smtClean="0">
                <a:solidFill>
                  <a:srgbClr val="FFC20E"/>
                </a:solidFill>
              </a:rPr>
              <a:t>13,000 IT ACADEMY </a:t>
            </a:r>
            <a:r>
              <a:rPr lang="ru-RU" sz="2000" dirty="0" smtClean="0">
                <a:solidFill>
                  <a:srgbClr val="FFC20E"/>
                </a:solidFill>
              </a:rPr>
              <a:t>у </a:t>
            </a:r>
            <a:r>
              <a:rPr lang="en-US" sz="2800" dirty="0" smtClean="0">
                <a:solidFill>
                  <a:prstClr val="white"/>
                </a:solidFill>
              </a:rPr>
              <a:t>13</a:t>
            </a:r>
            <a:r>
              <a:rPr lang="ru-RU" sz="2800" dirty="0" smtClean="0">
                <a:solidFill>
                  <a:prstClr val="white"/>
                </a:solidFill>
              </a:rPr>
              <a:t>3 </a:t>
            </a:r>
            <a:r>
              <a:rPr lang="ru-RU" sz="2800" dirty="0" err="1" smtClean="0">
                <a:solidFill>
                  <a:prstClr val="white"/>
                </a:solidFill>
              </a:rPr>
              <a:t>кра</a:t>
            </a:r>
            <a:r>
              <a:rPr lang="uk-UA" sz="2800" dirty="0" err="1" smtClean="0">
                <a:solidFill>
                  <a:prstClr val="white"/>
                </a:solidFill>
              </a:rPr>
              <a:t>їнах</a:t>
            </a:r>
            <a:r>
              <a:rPr lang="uk-UA" sz="2800" dirty="0" smtClean="0">
                <a:solidFill>
                  <a:prstClr val="white"/>
                </a:solidFill>
              </a:rPr>
              <a:t> світу</a:t>
            </a:r>
            <a:endParaRPr lang="en-US" sz="2400" dirty="0">
              <a:solidFill>
                <a:prstClr val="white"/>
              </a:solidFill>
            </a:endParaRPr>
          </a:p>
        </p:txBody>
      </p:sp>
      <p:graphicFrame>
        <p:nvGraphicFramePr>
          <p:cNvPr id="18" name="Pie Chart"/>
          <p:cNvGraphicFramePr/>
          <p:nvPr>
            <p:extLst>
              <p:ext uri="{D42A27DB-BD31-4B8C-83A1-F6EECF244321}">
                <p14:modId xmlns="" xmlns:p14="http://schemas.microsoft.com/office/powerpoint/2010/main" val="4232371627"/>
              </p:ext>
            </p:extLst>
          </p:nvPr>
        </p:nvGraphicFramePr>
        <p:xfrm>
          <a:off x="7313295" y="1348343"/>
          <a:ext cx="5027890"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7671756" y="6443766"/>
            <a:ext cx="243776" cy="243840"/>
          </a:xfrm>
          <a:prstGeom prst="rect">
            <a:avLst/>
          </a:prstGeom>
          <a:solidFill>
            <a:srgbClr val="09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3" name="Rectangle 22"/>
          <p:cNvSpPr/>
          <p:nvPr/>
        </p:nvSpPr>
        <p:spPr>
          <a:xfrm>
            <a:off x="7962830" y="6467754"/>
            <a:ext cx="4064707" cy="24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smtClean="0">
                <a:solidFill>
                  <a:prstClr val="white"/>
                </a:solidFill>
              </a:rPr>
              <a:t>Інші</a:t>
            </a:r>
            <a:r>
              <a:rPr lang="en-US" sz="2000" dirty="0" smtClean="0">
                <a:solidFill>
                  <a:prstClr val="white"/>
                </a:solidFill>
              </a:rPr>
              <a:t> (9%)</a:t>
            </a:r>
            <a:endParaRPr lang="en-US" sz="2000" dirty="0">
              <a:solidFill>
                <a:prstClr val="white"/>
              </a:solidFill>
            </a:endParaRPr>
          </a:p>
        </p:txBody>
      </p:sp>
      <p:sp>
        <p:nvSpPr>
          <p:cNvPr id="24" name="Rectangle 23"/>
          <p:cNvSpPr/>
          <p:nvPr/>
        </p:nvSpPr>
        <p:spPr>
          <a:xfrm>
            <a:off x="7671756" y="6050294"/>
            <a:ext cx="243776" cy="24384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5" name="Rectangle 24"/>
          <p:cNvSpPr/>
          <p:nvPr/>
        </p:nvSpPr>
        <p:spPr>
          <a:xfrm>
            <a:off x="7934926" y="5238060"/>
            <a:ext cx="4064707" cy="24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smtClean="0">
                <a:solidFill>
                  <a:prstClr val="white"/>
                </a:solidFill>
              </a:rPr>
              <a:t>Університети </a:t>
            </a:r>
            <a:r>
              <a:rPr lang="en-US" sz="2000" dirty="0" smtClean="0">
                <a:solidFill>
                  <a:prstClr val="white"/>
                </a:solidFill>
              </a:rPr>
              <a:t>(53%)</a:t>
            </a:r>
            <a:endParaRPr lang="en-US" sz="2000" dirty="0">
              <a:solidFill>
                <a:prstClr val="white"/>
              </a:solidFill>
            </a:endParaRPr>
          </a:p>
        </p:txBody>
      </p:sp>
      <p:sp>
        <p:nvSpPr>
          <p:cNvPr id="26" name="Rectangle 25"/>
          <p:cNvSpPr/>
          <p:nvPr/>
        </p:nvSpPr>
        <p:spPr>
          <a:xfrm>
            <a:off x="7671756" y="5648600"/>
            <a:ext cx="243776" cy="243840"/>
          </a:xfrm>
          <a:prstGeom prst="rect">
            <a:avLst/>
          </a:prstGeom>
          <a:solidFill>
            <a:srgbClr val="BA1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7" name="Rectangle 26"/>
          <p:cNvSpPr/>
          <p:nvPr/>
        </p:nvSpPr>
        <p:spPr>
          <a:xfrm>
            <a:off x="7947064" y="6050294"/>
            <a:ext cx="4267154" cy="25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err="1" smtClean="0">
                <a:solidFill>
                  <a:prstClr val="white"/>
                </a:solidFill>
              </a:rPr>
              <a:t>Університетські</a:t>
            </a:r>
            <a:r>
              <a:rPr lang="ru-RU" sz="2000" dirty="0" smtClean="0">
                <a:solidFill>
                  <a:prstClr val="white"/>
                </a:solidFill>
              </a:rPr>
              <a:t> </a:t>
            </a:r>
            <a:r>
              <a:rPr lang="ru-RU" sz="2000" dirty="0" err="1" smtClean="0">
                <a:solidFill>
                  <a:prstClr val="white"/>
                </a:solidFill>
              </a:rPr>
              <a:t>коледж</a:t>
            </a:r>
            <a:r>
              <a:rPr lang="uk-UA" sz="2000" dirty="0" smtClean="0">
                <a:solidFill>
                  <a:prstClr val="white"/>
                </a:solidFill>
              </a:rPr>
              <a:t>і</a:t>
            </a:r>
            <a:r>
              <a:rPr lang="ro-RO" sz="2000" dirty="0" smtClean="0">
                <a:solidFill>
                  <a:prstClr val="white"/>
                </a:solidFill>
              </a:rPr>
              <a:t> </a:t>
            </a:r>
            <a:r>
              <a:rPr lang="en-US" sz="2000" dirty="0" smtClean="0">
                <a:solidFill>
                  <a:prstClr val="white"/>
                </a:solidFill>
              </a:rPr>
              <a:t>(10%)</a:t>
            </a:r>
            <a:endParaRPr lang="en-US" sz="2000" dirty="0">
              <a:solidFill>
                <a:prstClr val="white"/>
              </a:solidFill>
            </a:endParaRPr>
          </a:p>
        </p:txBody>
      </p:sp>
      <p:sp>
        <p:nvSpPr>
          <p:cNvPr id="28" name="Rectangle 27"/>
          <p:cNvSpPr/>
          <p:nvPr/>
        </p:nvSpPr>
        <p:spPr>
          <a:xfrm>
            <a:off x="7671756" y="5230192"/>
            <a:ext cx="243776" cy="243840"/>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9" name="Rectangle 28"/>
          <p:cNvSpPr/>
          <p:nvPr/>
        </p:nvSpPr>
        <p:spPr>
          <a:xfrm>
            <a:off x="7950692" y="5660533"/>
            <a:ext cx="4064707" cy="24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smtClean="0">
                <a:solidFill>
                  <a:prstClr val="white"/>
                </a:solidFill>
              </a:rPr>
              <a:t>Коледжі, технічно-професійні училища</a:t>
            </a:r>
            <a:r>
              <a:rPr lang="en-US" sz="2000" dirty="0" smtClean="0">
                <a:solidFill>
                  <a:prstClr val="white"/>
                </a:solidFill>
              </a:rPr>
              <a:t>(28%)</a:t>
            </a:r>
            <a:endParaRPr lang="en-US" sz="2000" dirty="0">
              <a:solidFill>
                <a:prstClr val="white"/>
              </a:solidFill>
            </a:endParaRPr>
          </a:p>
        </p:txBody>
      </p:sp>
      <p:grpSp>
        <p:nvGrpSpPr>
          <p:cNvPr id="30" name="MASKS FOR CHART ANIMATION"/>
          <p:cNvGrpSpPr/>
          <p:nvPr/>
        </p:nvGrpSpPr>
        <p:grpSpPr>
          <a:xfrm>
            <a:off x="232208" y="624115"/>
            <a:ext cx="6473392" cy="6012078"/>
            <a:chOff x="228600" y="1134583"/>
            <a:chExt cx="3963527" cy="3807435"/>
          </a:xfrm>
        </p:grpSpPr>
        <p:grpSp>
          <p:nvGrpSpPr>
            <p:cNvPr id="31" name="Group 30"/>
            <p:cNvGrpSpPr/>
            <p:nvPr/>
          </p:nvGrpSpPr>
          <p:grpSpPr>
            <a:xfrm>
              <a:off x="2176131" y="1134583"/>
              <a:ext cx="2015996" cy="3807435"/>
              <a:chOff x="2176131" y="1134583"/>
              <a:chExt cx="2015996" cy="3807435"/>
            </a:xfrm>
          </p:grpSpPr>
          <p:sp>
            <p:nvSpPr>
              <p:cNvPr id="42" name="Rectangle 41"/>
              <p:cNvSpPr/>
              <p:nvPr/>
            </p:nvSpPr>
            <p:spPr>
              <a:xfrm>
                <a:off x="2176131" y="1134583"/>
                <a:ext cx="2014868" cy="188719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2176131" y="3127248"/>
                <a:ext cx="2015996" cy="1814770"/>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2" name="MASKS FOR CHART ANIMATION"/>
            <p:cNvGrpSpPr/>
            <p:nvPr/>
          </p:nvGrpSpPr>
          <p:grpSpPr>
            <a:xfrm>
              <a:off x="228600" y="1134583"/>
              <a:ext cx="3776332" cy="3807435"/>
              <a:chOff x="228600" y="1134583"/>
              <a:chExt cx="3776332" cy="3807435"/>
            </a:xfrm>
          </p:grpSpPr>
          <p:sp>
            <p:nvSpPr>
              <p:cNvPr id="33" name="Students Tile" descr="Up:  Over  7.5 MILLION students engaged"/>
              <p:cNvSpPr/>
              <p:nvPr/>
            </p:nvSpPr>
            <p:spPr>
              <a:xfrm>
                <a:off x="228600" y="1134583"/>
                <a:ext cx="1828800" cy="1887195"/>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2000" dirty="0" smtClean="0">
                    <a:solidFill>
                      <a:prstClr val="white"/>
                    </a:solidFill>
                  </a:rPr>
                  <a:t>7500000</a:t>
                </a:r>
                <a:r>
                  <a:rPr lang="uk-UA" sz="2000" dirty="0" smtClean="0">
                    <a:solidFill>
                      <a:prstClr val="white"/>
                    </a:solidFill>
                  </a:rPr>
                  <a:t> навчається у всьому світі</a:t>
                </a:r>
                <a:endParaRPr lang="en-US" sz="2000" dirty="0">
                  <a:solidFill>
                    <a:prstClr val="white"/>
                  </a:solidFill>
                </a:endParaRPr>
              </a:p>
            </p:txBody>
          </p:sp>
          <p:sp>
            <p:nvSpPr>
              <p:cNvPr id="34" name="Educators Tile" descr="Up:  More than 750,000 educators reached"/>
              <p:cNvSpPr/>
              <p:nvPr/>
            </p:nvSpPr>
            <p:spPr>
              <a:xfrm>
                <a:off x="2176132" y="1183834"/>
                <a:ext cx="1828800" cy="18288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2000" dirty="0" smtClean="0">
                    <a:solidFill>
                      <a:prstClr val="white"/>
                    </a:solidFill>
                  </a:rPr>
                  <a:t>750000</a:t>
                </a:r>
                <a:r>
                  <a:rPr lang="uk-UA" sz="2000" dirty="0" smtClean="0">
                    <a:solidFill>
                      <a:prstClr val="white"/>
                    </a:solidFill>
                  </a:rPr>
                  <a:t> викладачів беруть участь, навчаються та використовують у навчальному процесі</a:t>
                </a:r>
                <a:endParaRPr lang="en-US" sz="2000" dirty="0">
                  <a:solidFill>
                    <a:prstClr val="white"/>
                  </a:solidFill>
                </a:endParaRPr>
              </a:p>
            </p:txBody>
          </p:sp>
          <p:sp>
            <p:nvSpPr>
              <p:cNvPr id="35" name="Certifications Tile" descr="Up:  Almost  1 MILLION certifications"/>
              <p:cNvSpPr/>
              <p:nvPr/>
            </p:nvSpPr>
            <p:spPr>
              <a:xfrm>
                <a:off x="228600" y="3113218"/>
                <a:ext cx="1828800" cy="182880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smtClean="0">
                    <a:solidFill>
                      <a:prstClr val="white"/>
                    </a:solidFill>
                  </a:rPr>
                  <a:t>Більше 1 мільйона виданих сертифікатів</a:t>
                </a:r>
                <a:endParaRPr lang="en-US" sz="2000" dirty="0">
                  <a:solidFill>
                    <a:prstClr val="white"/>
                  </a:solidFill>
                </a:endParaRPr>
              </a:p>
            </p:txBody>
          </p:sp>
          <p:grpSp>
            <p:nvGrpSpPr>
              <p:cNvPr id="38" name="Members Tile" descr="Up:  Members Tile"/>
              <p:cNvGrpSpPr/>
              <p:nvPr/>
            </p:nvGrpSpPr>
            <p:grpSpPr>
              <a:xfrm>
                <a:off x="2220433" y="3140650"/>
                <a:ext cx="1727704" cy="1778776"/>
                <a:chOff x="2220433" y="3147682"/>
                <a:chExt cx="1727704" cy="1778776"/>
              </a:xfrm>
            </p:grpSpPr>
            <p:graphicFrame>
              <p:nvGraphicFramePr>
                <p:cNvPr id="39" name="Chart 38"/>
                <p:cNvGraphicFramePr>
                  <a:graphicFrameLocks/>
                </p:cNvGraphicFramePr>
                <p:nvPr>
                  <p:extLst>
                    <p:ext uri="{D42A27DB-BD31-4B8C-83A1-F6EECF244321}">
                      <p14:modId xmlns="" xmlns:p14="http://schemas.microsoft.com/office/powerpoint/2010/main" val="2674843997"/>
                    </p:ext>
                  </p:extLst>
                </p:nvPr>
              </p:nvGraphicFramePr>
              <p:xfrm>
                <a:off x="2275054" y="3486149"/>
                <a:ext cx="1577022" cy="127240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2603589" y="4684084"/>
                  <a:ext cx="1227972" cy="242374"/>
                </a:xfrm>
                <a:prstGeom prst="rect">
                  <a:avLst/>
                </a:prstGeom>
                <a:noFill/>
              </p:spPr>
              <p:txBody>
                <a:bodyPr wrap="square" rtlCol="0">
                  <a:spAutoFit/>
                </a:bodyPr>
                <a:lstStyle/>
                <a:p>
                  <a:r>
                    <a:rPr lang="en-US" sz="1500" dirty="0">
                      <a:solidFill>
                        <a:prstClr val="white"/>
                      </a:solidFill>
                    </a:rPr>
                    <a:t>2005-2012 </a:t>
                  </a:r>
                </a:p>
              </p:txBody>
            </p:sp>
            <p:sp>
              <p:nvSpPr>
                <p:cNvPr id="41" name="TextBox 40"/>
                <p:cNvSpPr txBox="1"/>
                <p:nvPr/>
              </p:nvSpPr>
              <p:spPr>
                <a:xfrm>
                  <a:off x="2220433" y="3147682"/>
                  <a:ext cx="1727704" cy="300083"/>
                </a:xfrm>
                <a:prstGeom prst="rect">
                  <a:avLst/>
                </a:prstGeom>
                <a:noFill/>
              </p:spPr>
              <p:txBody>
                <a:bodyPr wrap="square" rtlCol="0">
                  <a:spAutoFit/>
                </a:bodyPr>
                <a:lstStyle/>
                <a:p>
                  <a:r>
                    <a:rPr lang="uk-UA" sz="2000" dirty="0" smtClean="0">
                      <a:solidFill>
                        <a:prstClr val="white"/>
                      </a:solidFill>
                    </a:rPr>
                    <a:t>Користувачі </a:t>
                  </a:r>
                  <a:r>
                    <a:rPr lang="ro-RO" sz="2000" dirty="0" smtClean="0">
                      <a:solidFill>
                        <a:prstClr val="white"/>
                      </a:solidFill>
                    </a:rPr>
                    <a:t>ITA</a:t>
                  </a:r>
                  <a:endParaRPr lang="en-US" sz="2000" dirty="0">
                    <a:solidFill>
                      <a:prstClr val="white"/>
                    </a:solidFill>
                  </a:endParaRPr>
                </a:p>
              </p:txBody>
            </p:sp>
          </p:grpSp>
        </p:grpSp>
      </p:grpSp>
      <p:sp>
        <p:nvSpPr>
          <p:cNvPr id="44" name="Slide Title"/>
          <p:cNvSpPr/>
          <p:nvPr/>
        </p:nvSpPr>
        <p:spPr>
          <a:xfrm>
            <a:off x="226429" y="76200"/>
            <a:ext cx="7349192" cy="523220"/>
          </a:xfrm>
          <a:prstGeom prst="rect">
            <a:avLst/>
          </a:prstGeom>
        </p:spPr>
        <p:txBody>
          <a:bodyPr wrap="square">
            <a:spAutoFit/>
          </a:bodyPr>
          <a:lstStyle/>
          <a:p>
            <a:r>
              <a:rPr lang="en-US" sz="2800" b="1" dirty="0" smtClean="0">
                <a:solidFill>
                  <a:prstClr val="white"/>
                </a:solidFill>
                <a:latin typeface="Segoe UI Light" pitchFamily="34" charset="0"/>
              </a:rPr>
              <a:t>IT ACADEMY</a:t>
            </a:r>
            <a:endParaRPr lang="en-US" sz="2800" b="1" dirty="0">
              <a:solidFill>
                <a:prstClr val="white"/>
              </a:solidFill>
              <a:latin typeface="Segoe UI Light" pitchFamily="34" charset="0"/>
            </a:endParaRPr>
          </a:p>
        </p:txBody>
      </p:sp>
    </p:spTree>
    <p:extLst>
      <p:ext uri="{BB962C8B-B14F-4D97-AF65-F5344CB8AC3E}">
        <p14:creationId xmlns="" xmlns:p14="http://schemas.microsoft.com/office/powerpoint/2010/main" val="3968862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304722" y="279400"/>
            <a:ext cx="2437765" cy="195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914097"/>
            <a:r>
              <a:rPr lang="uk-UA" sz="3200" dirty="0" smtClean="0">
                <a:solidFill>
                  <a:prstClr val="white"/>
                </a:solidFill>
                <a:cs typeface="Segoe UI" pitchFamily="34" charset="0"/>
              </a:rPr>
              <a:t>Що це?</a:t>
            </a:r>
            <a:endParaRPr lang="en-US" sz="3200" dirty="0">
              <a:solidFill>
                <a:prstClr val="white"/>
              </a:solidFill>
              <a:cs typeface="Segoe UI" pitchFamily="34" charset="0"/>
            </a:endParaRPr>
          </a:p>
        </p:txBody>
      </p:sp>
      <p:sp>
        <p:nvSpPr>
          <p:cNvPr id="15" name="Rectangle 14"/>
          <p:cNvSpPr/>
          <p:nvPr/>
        </p:nvSpPr>
        <p:spPr>
          <a:xfrm>
            <a:off x="304722" y="4707126"/>
            <a:ext cx="2437765" cy="195072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914097"/>
            <a:r>
              <a:rPr lang="uk-UA" sz="3200" dirty="0" smtClean="0">
                <a:solidFill>
                  <a:prstClr val="white"/>
                </a:solidFill>
                <a:cs typeface="Segoe UI" pitchFamily="34" charset="0"/>
              </a:rPr>
              <a:t>Чому?</a:t>
            </a:r>
            <a:endParaRPr lang="en-US" sz="3200" dirty="0">
              <a:solidFill>
                <a:prstClr val="white"/>
              </a:solidFill>
              <a:cs typeface="Segoe UI" pitchFamily="34" charset="0"/>
            </a:endParaRPr>
          </a:p>
        </p:txBody>
      </p:sp>
      <p:sp>
        <p:nvSpPr>
          <p:cNvPr id="16" name="Rectangle 15"/>
          <p:cNvSpPr/>
          <p:nvPr/>
        </p:nvSpPr>
        <p:spPr>
          <a:xfrm>
            <a:off x="304721" y="2493056"/>
            <a:ext cx="2437765" cy="1950720"/>
          </a:xfrm>
          <a:prstGeom prst="rect">
            <a:avLst/>
          </a:prstGeom>
          <a:solidFill>
            <a:srgbClr val="FF8C0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914097"/>
            <a:r>
              <a:rPr lang="uk-UA" sz="3200" dirty="0" smtClean="0">
                <a:solidFill>
                  <a:prstClr val="white"/>
                </a:solidFill>
                <a:cs typeface="Segoe UI" pitchFamily="34" charset="0"/>
              </a:rPr>
              <a:t>Для кого?</a:t>
            </a:r>
            <a:endParaRPr lang="en-US" sz="3200" dirty="0">
              <a:solidFill>
                <a:prstClr val="white"/>
              </a:solidFill>
              <a:cs typeface="Segoe UI" pitchFamily="34" charset="0"/>
            </a:endParaRPr>
          </a:p>
        </p:txBody>
      </p:sp>
      <p:sp>
        <p:nvSpPr>
          <p:cNvPr id="21" name="Rectangle 20"/>
          <p:cNvSpPr/>
          <p:nvPr/>
        </p:nvSpPr>
        <p:spPr>
          <a:xfrm>
            <a:off x="3290983" y="279400"/>
            <a:ext cx="8532178" cy="19507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00" dirty="0" err="1" smtClean="0">
                <a:solidFill>
                  <a:schemeClr val="tx1"/>
                </a:solidFill>
                <a:cs typeface="Segoe UI" pitchFamily="34" charset="0"/>
              </a:rPr>
              <a:t>Повне</a:t>
            </a:r>
            <a:r>
              <a:rPr lang="ru-RU" sz="2700" dirty="0" smtClean="0">
                <a:solidFill>
                  <a:schemeClr val="tx1"/>
                </a:solidFill>
                <a:cs typeface="Segoe UI" pitchFamily="34" charset="0"/>
              </a:rPr>
              <a:t> </a:t>
            </a:r>
            <a:r>
              <a:rPr lang="ru-RU" sz="2700" dirty="0" err="1" smtClean="0">
                <a:solidFill>
                  <a:schemeClr val="tx1"/>
                </a:solidFill>
                <a:cs typeface="Segoe UI" pitchFamily="34" charset="0"/>
              </a:rPr>
              <a:t>технологічне</a:t>
            </a:r>
            <a:r>
              <a:rPr lang="ru-RU" sz="2700" dirty="0" smtClean="0">
                <a:solidFill>
                  <a:schemeClr val="tx1"/>
                </a:solidFill>
                <a:cs typeface="Segoe UI" pitchFamily="34" charset="0"/>
              </a:rPr>
              <a:t> </a:t>
            </a:r>
            <a:r>
              <a:rPr lang="ru-RU" sz="2700" dirty="0" err="1" smtClean="0">
                <a:solidFill>
                  <a:schemeClr val="tx1"/>
                </a:solidFill>
                <a:cs typeface="Segoe UI" pitchFamily="34" charset="0"/>
              </a:rPr>
              <a:t>рішення</a:t>
            </a:r>
            <a:r>
              <a:rPr lang="ru-RU" sz="2700" dirty="0" smtClean="0">
                <a:solidFill>
                  <a:schemeClr val="tx1"/>
                </a:solidFill>
                <a:cs typeface="Segoe UI" pitchFamily="34" charset="0"/>
              </a:rPr>
              <a:t> для </a:t>
            </a:r>
            <a:r>
              <a:rPr lang="ru-RU" sz="2700" dirty="0" err="1" smtClean="0">
                <a:solidFill>
                  <a:schemeClr val="tx1"/>
                </a:solidFill>
                <a:cs typeface="Segoe UI" pitchFamily="34" charset="0"/>
              </a:rPr>
              <a:t>навчання</a:t>
            </a:r>
            <a:endParaRPr lang="ru-RU" sz="2700" dirty="0" smtClean="0">
              <a:solidFill>
                <a:schemeClr val="tx1"/>
              </a:solidFill>
              <a:cs typeface="Segoe UI" pitchFamily="34" charset="0"/>
            </a:endParaRPr>
          </a:p>
          <a:p>
            <a:pPr algn="ctr"/>
            <a:r>
              <a:rPr lang="ru-RU" sz="2700" dirty="0" smtClean="0">
                <a:solidFill>
                  <a:schemeClr val="tx1"/>
                </a:solidFill>
                <a:cs typeface="Segoe UI" pitchFamily="34" charset="0"/>
              </a:rPr>
              <a:t>(</a:t>
            </a:r>
            <a:r>
              <a:rPr lang="ru-RU" sz="2700" dirty="0" err="1" smtClean="0">
                <a:solidFill>
                  <a:schemeClr val="tx1"/>
                </a:solidFill>
                <a:cs typeface="Segoe UI" pitchFamily="34" charset="0"/>
              </a:rPr>
              <a:t>Студентів</a:t>
            </a:r>
            <a:r>
              <a:rPr lang="ru-RU" sz="2700" dirty="0" smtClean="0">
                <a:solidFill>
                  <a:schemeClr val="tx1"/>
                </a:solidFill>
                <a:cs typeface="Segoe UI" pitchFamily="34" charset="0"/>
              </a:rPr>
              <a:t>, </a:t>
            </a:r>
            <a:r>
              <a:rPr lang="ru-RU" sz="2700" dirty="0" err="1" smtClean="0">
                <a:solidFill>
                  <a:schemeClr val="tx1"/>
                </a:solidFill>
                <a:cs typeface="Segoe UI" pitchFamily="34" charset="0"/>
              </a:rPr>
              <a:t>викладачів</a:t>
            </a:r>
            <a:r>
              <a:rPr lang="ru-RU" sz="2700" dirty="0" smtClean="0">
                <a:solidFill>
                  <a:schemeClr val="tx1"/>
                </a:solidFill>
                <a:cs typeface="Segoe UI" pitchFamily="34" charset="0"/>
              </a:rPr>
              <a:t>, </a:t>
            </a:r>
            <a:r>
              <a:rPr lang="ru-RU" sz="2700" dirty="0" err="1" smtClean="0">
                <a:solidFill>
                  <a:schemeClr val="tx1"/>
                </a:solidFill>
                <a:cs typeface="Segoe UI" pitchFamily="34" charset="0"/>
              </a:rPr>
              <a:t>технічного</a:t>
            </a:r>
            <a:r>
              <a:rPr lang="ru-RU" sz="2700" dirty="0" smtClean="0">
                <a:solidFill>
                  <a:schemeClr val="tx1"/>
                </a:solidFill>
                <a:cs typeface="Segoe UI" pitchFamily="34" charset="0"/>
              </a:rPr>
              <a:t> персоналу)</a:t>
            </a:r>
            <a:endParaRPr lang="en-US" sz="2700" dirty="0">
              <a:solidFill>
                <a:schemeClr val="tx1"/>
              </a:solidFill>
              <a:cs typeface="Segoe UI" pitchFamily="34" charset="0"/>
            </a:endParaRPr>
          </a:p>
        </p:txBody>
      </p:sp>
      <p:sp>
        <p:nvSpPr>
          <p:cNvPr id="27" name="Rectangle 26"/>
          <p:cNvSpPr/>
          <p:nvPr/>
        </p:nvSpPr>
        <p:spPr>
          <a:xfrm>
            <a:off x="3290983" y="4707126"/>
            <a:ext cx="8532178" cy="19507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700" dirty="0" smtClean="0">
                <a:solidFill>
                  <a:schemeClr val="tx1"/>
                </a:solidFill>
                <a:cs typeface="Segoe UI" pitchFamily="34" charset="0"/>
              </a:rPr>
              <a:t>Кращі підходи бізнесу в освіті</a:t>
            </a:r>
            <a:endParaRPr lang="en-US" sz="2700" dirty="0">
              <a:solidFill>
                <a:schemeClr val="tx1"/>
              </a:solidFill>
              <a:cs typeface="Segoe UI" pitchFamily="34" charset="0"/>
            </a:endParaRPr>
          </a:p>
        </p:txBody>
      </p:sp>
      <p:sp>
        <p:nvSpPr>
          <p:cNvPr id="31" name="Rectangle 30"/>
          <p:cNvSpPr/>
          <p:nvPr/>
        </p:nvSpPr>
        <p:spPr>
          <a:xfrm>
            <a:off x="3290982" y="2493056"/>
            <a:ext cx="8532178" cy="19507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00" dirty="0" err="1" smtClean="0">
                <a:solidFill>
                  <a:schemeClr val="tx1"/>
                </a:solidFill>
                <a:cs typeface="Segoe UI" pitchFamily="34" charset="0"/>
              </a:rPr>
              <a:t>Навчальні</a:t>
            </a:r>
            <a:r>
              <a:rPr lang="ru-RU" sz="2700" dirty="0" smtClean="0">
                <a:solidFill>
                  <a:schemeClr val="tx1"/>
                </a:solidFill>
                <a:cs typeface="Segoe UI" pitchFamily="34" charset="0"/>
              </a:rPr>
              <a:t> </a:t>
            </a:r>
            <a:r>
              <a:rPr lang="ru-RU" sz="2700" dirty="0" err="1" smtClean="0">
                <a:solidFill>
                  <a:schemeClr val="tx1"/>
                </a:solidFill>
                <a:cs typeface="Segoe UI" pitchFamily="34" charset="0"/>
              </a:rPr>
              <a:t>заклади</a:t>
            </a:r>
            <a:r>
              <a:rPr lang="ru-RU" sz="2700" dirty="0" smtClean="0">
                <a:solidFill>
                  <a:schemeClr val="tx1"/>
                </a:solidFill>
                <a:cs typeface="Segoe UI" pitchFamily="34" charset="0"/>
              </a:rPr>
              <a:t> та </a:t>
            </a:r>
            <a:r>
              <a:rPr lang="ru-RU" sz="2700" dirty="0" err="1" smtClean="0">
                <a:solidFill>
                  <a:schemeClr val="tx1"/>
                </a:solidFill>
                <a:cs typeface="Segoe UI" pitchFamily="34" charset="0"/>
              </a:rPr>
              <a:t>університети</a:t>
            </a:r>
            <a:endParaRPr lang="en-US" sz="2700" dirty="0">
              <a:solidFill>
                <a:schemeClr val="tx1"/>
              </a:solidFill>
              <a:cs typeface="Segoe UI"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143" y="1847328"/>
            <a:ext cx="2072100" cy="359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143" y="6295289"/>
            <a:ext cx="2072100" cy="359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142" y="4075160"/>
            <a:ext cx="2072100" cy="359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944928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53" y="2603435"/>
            <a:ext cx="12881606" cy="1231084"/>
          </a:xfrm>
          <a:prstGeom prst="rect">
            <a:avLst/>
          </a:prstGeom>
          <a:noFill/>
        </p:spPr>
        <p:txBody>
          <a:bodyPr wrap="square" lIns="121899" tIns="60949" rIns="121899" bIns="60949" rtlCol="0">
            <a:spAutoFit/>
          </a:bodyPr>
          <a:lstStyle/>
          <a:p>
            <a:r>
              <a:rPr lang="ru-RU" sz="7200" dirty="0" err="1" smtClean="0">
                <a:solidFill>
                  <a:prstClr val="white"/>
                </a:solidFill>
                <a:latin typeface="Segoe UI Light" pitchFamily="34" charset="0"/>
              </a:rPr>
              <a:t>Сертифікати</a:t>
            </a:r>
            <a:r>
              <a:rPr lang="ru-RU" sz="7200" dirty="0" smtClean="0">
                <a:solidFill>
                  <a:prstClr val="white"/>
                </a:solidFill>
                <a:latin typeface="Segoe UI Light" pitchFamily="34" charset="0"/>
              </a:rPr>
              <a:t> </a:t>
            </a:r>
            <a:r>
              <a:rPr lang="en-US" sz="7200" dirty="0" smtClean="0">
                <a:solidFill>
                  <a:prstClr val="white"/>
                </a:solidFill>
                <a:latin typeface="Segoe UI Light" pitchFamily="34" charset="0"/>
              </a:rPr>
              <a:t>Microsoft</a:t>
            </a:r>
            <a:endParaRPr lang="en-US" sz="7200" dirty="0">
              <a:solidFill>
                <a:prstClr val="white"/>
              </a:solidFill>
              <a:latin typeface="Segoe UI Light" pitchFamily="34" charset="0"/>
            </a:endParaRPr>
          </a:p>
        </p:txBody>
      </p:sp>
      <p:pic>
        <p:nvPicPr>
          <p:cNvPr id="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6898" y="6266442"/>
            <a:ext cx="3412871" cy="591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2514600"/>
            <a:ext cx="243777" cy="1828800"/>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Tree>
    <p:extLst>
      <p:ext uri="{BB962C8B-B14F-4D97-AF65-F5344CB8AC3E}">
        <p14:creationId xmlns="" xmlns:p14="http://schemas.microsoft.com/office/powerpoint/2010/main" val="3822629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13902" y="1068948"/>
            <a:ext cx="11573297" cy="5629701"/>
            <a:chOff x="313902" y="1068948"/>
            <a:chExt cx="11573298" cy="5629701"/>
          </a:xfrm>
        </p:grpSpPr>
        <p:sp>
          <p:nvSpPr>
            <p:cNvPr id="49" name="Rectangle 48"/>
            <p:cNvSpPr/>
            <p:nvPr/>
          </p:nvSpPr>
          <p:spPr>
            <a:xfrm>
              <a:off x="327550" y="1068948"/>
              <a:ext cx="11559650" cy="5629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7"/>
              <a:endParaRPr lang="en-US">
                <a:solidFill>
                  <a:srgbClr val="FFFFFF"/>
                </a:solidFill>
              </a:endParaRPr>
            </a:p>
          </p:txBody>
        </p:sp>
        <p:grpSp>
          <p:nvGrpSpPr>
            <p:cNvPr id="7" name="Group 6"/>
            <p:cNvGrpSpPr/>
            <p:nvPr/>
          </p:nvGrpSpPr>
          <p:grpSpPr>
            <a:xfrm>
              <a:off x="1787863" y="1481793"/>
              <a:ext cx="5227093" cy="4786953"/>
              <a:chOff x="5823046" y="1491016"/>
              <a:chExt cx="5873086" cy="4786953"/>
            </a:xfrm>
          </p:grpSpPr>
          <p:sp>
            <p:nvSpPr>
              <p:cNvPr id="8" name="Freeform 7"/>
              <p:cNvSpPr/>
              <p:nvPr/>
            </p:nvSpPr>
            <p:spPr>
              <a:xfrm>
                <a:off x="7780741" y="1491016"/>
                <a:ext cx="1957695" cy="1559256"/>
              </a:xfrm>
              <a:custGeom>
                <a:avLst/>
                <a:gdLst>
                  <a:gd name="connsiteX0" fmla="*/ 0 w 1957695"/>
                  <a:gd name="connsiteY0" fmla="*/ 1559256 h 1559256"/>
                  <a:gd name="connsiteX1" fmla="*/ 978847 w 1957695"/>
                  <a:gd name="connsiteY1" fmla="*/ 0 h 1559256"/>
                  <a:gd name="connsiteX2" fmla="*/ 978848 w 1957695"/>
                  <a:gd name="connsiteY2" fmla="*/ 0 h 1559256"/>
                  <a:gd name="connsiteX3" fmla="*/ 1957695 w 1957695"/>
                  <a:gd name="connsiteY3" fmla="*/ 1559256 h 1559256"/>
                  <a:gd name="connsiteX4" fmla="*/ 0 w 1957695"/>
                  <a:gd name="connsiteY4" fmla="*/ 1559256 h 1559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695" h="1559256">
                    <a:moveTo>
                      <a:pt x="0" y="1559256"/>
                    </a:moveTo>
                    <a:lnTo>
                      <a:pt x="978847" y="0"/>
                    </a:lnTo>
                    <a:lnTo>
                      <a:pt x="978848" y="0"/>
                    </a:lnTo>
                    <a:lnTo>
                      <a:pt x="1957695" y="1559256"/>
                    </a:lnTo>
                    <a:lnTo>
                      <a:pt x="0" y="1559256"/>
                    </a:lnTo>
                    <a:close/>
                  </a:path>
                </a:pathLst>
              </a:custGeom>
              <a:solidFill>
                <a:srgbClr val="F56C17"/>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5560" tIns="35560" rIns="35560" bIns="35560" numCol="1" spcCol="1270" anchor="b" anchorCtr="0">
                <a:noAutofit/>
              </a:bodyPr>
              <a:lstStyle/>
              <a:p>
                <a:pPr algn="ctr" defTabSz="1244413">
                  <a:lnSpc>
                    <a:spcPct val="90000"/>
                  </a:lnSpc>
                  <a:spcBef>
                    <a:spcPct val="0"/>
                  </a:spcBef>
                  <a:spcAft>
                    <a:spcPct val="35000"/>
                  </a:spcAft>
                </a:pPr>
                <a:r>
                  <a:rPr lang="en-US" sz="2800" b="1" dirty="0">
                    <a:solidFill>
                      <a:srgbClr val="FFFFFF"/>
                    </a:solidFill>
                    <a:latin typeface="Segoe Light" pitchFamily="34" charset="0"/>
                  </a:rPr>
                  <a:t>Master</a:t>
                </a:r>
                <a:endParaRPr lang="en-US" sz="4800" b="1" dirty="0">
                  <a:solidFill>
                    <a:srgbClr val="FFFFFF"/>
                  </a:solidFill>
                  <a:latin typeface="Segoe Light" pitchFamily="34" charset="0"/>
                </a:endParaRPr>
              </a:p>
            </p:txBody>
          </p:sp>
          <p:sp>
            <p:nvSpPr>
              <p:cNvPr id="9" name="Freeform 8"/>
              <p:cNvSpPr/>
              <p:nvPr/>
            </p:nvSpPr>
            <p:spPr>
              <a:xfrm>
                <a:off x="6801893" y="3104864"/>
                <a:ext cx="3915390" cy="1559256"/>
              </a:xfrm>
              <a:custGeom>
                <a:avLst/>
                <a:gdLst>
                  <a:gd name="connsiteX0" fmla="*/ 0 w 3915390"/>
                  <a:gd name="connsiteY0" fmla="*/ 1559256 h 1559256"/>
                  <a:gd name="connsiteX1" fmla="*/ 978854 w 3915390"/>
                  <a:gd name="connsiteY1" fmla="*/ 0 h 1559256"/>
                  <a:gd name="connsiteX2" fmla="*/ 2936536 w 3915390"/>
                  <a:gd name="connsiteY2" fmla="*/ 0 h 1559256"/>
                  <a:gd name="connsiteX3" fmla="*/ 3915390 w 3915390"/>
                  <a:gd name="connsiteY3" fmla="*/ 1559256 h 1559256"/>
                  <a:gd name="connsiteX4" fmla="*/ 0 w 3915390"/>
                  <a:gd name="connsiteY4" fmla="*/ 1559256 h 1559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5390" h="1559256">
                    <a:moveTo>
                      <a:pt x="0" y="1559256"/>
                    </a:moveTo>
                    <a:lnTo>
                      <a:pt x="978854" y="0"/>
                    </a:lnTo>
                    <a:lnTo>
                      <a:pt x="2936536" y="0"/>
                    </a:lnTo>
                    <a:lnTo>
                      <a:pt x="3915390" y="1559256"/>
                    </a:lnTo>
                    <a:lnTo>
                      <a:pt x="0" y="1559256"/>
                    </a:lnTo>
                    <a:close/>
                  </a:path>
                </a:pathLst>
              </a:custGeom>
              <a:solidFill>
                <a:srgbClr val="F68E38"/>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0754" tIns="35560" rIns="720753" bIns="35560" numCol="1" spcCol="1270" anchor="b" anchorCtr="0">
                <a:noAutofit/>
              </a:bodyPr>
              <a:lstStyle/>
              <a:p>
                <a:pPr algn="ctr" defTabSz="1244413">
                  <a:lnSpc>
                    <a:spcPct val="90000"/>
                  </a:lnSpc>
                  <a:spcBef>
                    <a:spcPct val="0"/>
                  </a:spcBef>
                  <a:spcAft>
                    <a:spcPct val="35000"/>
                  </a:spcAft>
                </a:pPr>
                <a:r>
                  <a:rPr lang="en-US" sz="2800" b="1" dirty="0">
                    <a:solidFill>
                      <a:srgbClr val="FFFFFF"/>
                    </a:solidFill>
                    <a:latin typeface="Segoe Light" pitchFamily="34" charset="0"/>
                  </a:rPr>
                  <a:t>Expert</a:t>
                </a:r>
                <a:endParaRPr lang="en-US" sz="4800" b="1" dirty="0">
                  <a:solidFill>
                    <a:srgbClr val="FFFFFF"/>
                  </a:solidFill>
                  <a:latin typeface="Segoe Light" pitchFamily="34" charset="0"/>
                </a:endParaRPr>
              </a:p>
            </p:txBody>
          </p:sp>
          <p:sp>
            <p:nvSpPr>
              <p:cNvPr id="10" name="Freeform 9"/>
              <p:cNvSpPr/>
              <p:nvPr/>
            </p:nvSpPr>
            <p:spPr>
              <a:xfrm>
                <a:off x="5823046" y="4718713"/>
                <a:ext cx="5873086" cy="1559256"/>
              </a:xfrm>
              <a:custGeom>
                <a:avLst/>
                <a:gdLst>
                  <a:gd name="connsiteX0" fmla="*/ 0 w 5873086"/>
                  <a:gd name="connsiteY0" fmla="*/ 1559256 h 1559256"/>
                  <a:gd name="connsiteX1" fmla="*/ 978854 w 5873086"/>
                  <a:gd name="connsiteY1" fmla="*/ 0 h 1559256"/>
                  <a:gd name="connsiteX2" fmla="*/ 4894232 w 5873086"/>
                  <a:gd name="connsiteY2" fmla="*/ 0 h 1559256"/>
                  <a:gd name="connsiteX3" fmla="*/ 5873086 w 5873086"/>
                  <a:gd name="connsiteY3" fmla="*/ 1559256 h 1559256"/>
                  <a:gd name="connsiteX4" fmla="*/ 0 w 5873086"/>
                  <a:gd name="connsiteY4" fmla="*/ 1559256 h 1559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086" h="1559256">
                    <a:moveTo>
                      <a:pt x="0" y="1559256"/>
                    </a:moveTo>
                    <a:lnTo>
                      <a:pt x="978854" y="0"/>
                    </a:lnTo>
                    <a:lnTo>
                      <a:pt x="4894232" y="0"/>
                    </a:lnTo>
                    <a:lnTo>
                      <a:pt x="5873086" y="1559256"/>
                    </a:lnTo>
                    <a:lnTo>
                      <a:pt x="0" y="1559256"/>
                    </a:lnTo>
                    <a:close/>
                  </a:path>
                </a:pathLst>
              </a:custGeom>
              <a:solidFill>
                <a:srgbClr val="F8A764"/>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3350" tIns="35560" rIns="1063351" bIns="35560" numCol="1" spcCol="1270" anchor="b" anchorCtr="0">
                <a:noAutofit/>
              </a:bodyPr>
              <a:lstStyle/>
              <a:p>
                <a:pPr algn="ctr" defTabSz="1244413">
                  <a:lnSpc>
                    <a:spcPct val="90000"/>
                  </a:lnSpc>
                  <a:spcBef>
                    <a:spcPct val="0"/>
                  </a:spcBef>
                  <a:spcAft>
                    <a:spcPct val="35000"/>
                  </a:spcAft>
                </a:pPr>
                <a:r>
                  <a:rPr lang="en-US" sz="2800" b="1" dirty="0">
                    <a:solidFill>
                      <a:srgbClr val="FFFFFF"/>
                    </a:solidFill>
                    <a:latin typeface="Segoe Light" pitchFamily="34" charset="0"/>
                  </a:rPr>
                  <a:t>Specialist</a:t>
                </a:r>
                <a:endParaRPr lang="en-US" sz="4800" b="1" dirty="0">
                  <a:solidFill>
                    <a:srgbClr val="FFFFFF"/>
                  </a:solidFill>
                  <a:latin typeface="Segoe Light" pitchFamily="34" charset="0"/>
                </a:endParaRPr>
              </a:p>
            </p:txBody>
          </p:sp>
        </p:grpSp>
        <p:cxnSp>
          <p:nvCxnSpPr>
            <p:cNvPr id="12" name="Straight Connector 11"/>
            <p:cNvCxnSpPr/>
            <p:nvPr/>
          </p:nvCxnSpPr>
          <p:spPr>
            <a:xfrm flipH="1">
              <a:off x="327550" y="1509089"/>
              <a:ext cx="4071637"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13902" y="3019438"/>
              <a:ext cx="3234528"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313902" y="4641249"/>
              <a:ext cx="2388358"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13902" y="6241450"/>
              <a:ext cx="1528544"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603999" y="4709490"/>
              <a:ext cx="3622215" cy="1631216"/>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ru-RU" sz="2000" dirty="0" err="1" smtClean="0">
                  <a:solidFill>
                    <a:schemeClr val="tx1">
                      <a:lumMod val="85000"/>
                      <a:lumOff val="15000"/>
                    </a:schemeClr>
                  </a:solidFill>
                  <a:latin typeface="+mj-lt"/>
                </a:rPr>
                <a:t>Перевірити</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основні</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навички</a:t>
              </a:r>
              <a:r>
                <a:rPr lang="ru-RU" sz="2000" dirty="0" smtClean="0">
                  <a:solidFill>
                    <a:schemeClr val="tx1">
                      <a:lumMod val="85000"/>
                      <a:lumOff val="15000"/>
                    </a:schemeClr>
                  </a:solidFill>
                  <a:latin typeface="+mj-lt"/>
                </a:rPr>
                <a:t> у </a:t>
              </a:r>
              <a:r>
                <a:rPr lang="ru-RU" sz="2000" dirty="0" err="1" smtClean="0">
                  <a:solidFill>
                    <a:schemeClr val="tx1">
                      <a:lumMod val="85000"/>
                      <a:lumOff val="15000"/>
                    </a:schemeClr>
                  </a:solidFill>
                  <a:latin typeface="+mj-lt"/>
                </a:rPr>
                <a:t>використанні</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продуктів</a:t>
              </a:r>
              <a:r>
                <a:rPr lang="ru-RU" sz="2000" dirty="0" smtClean="0">
                  <a:solidFill>
                    <a:schemeClr val="tx1">
                      <a:lumMod val="85000"/>
                      <a:lumOff val="15000"/>
                    </a:schemeClr>
                  </a:solidFill>
                  <a:latin typeface="+mj-lt"/>
                </a:rPr>
                <a:t> </a:t>
              </a:r>
              <a:r>
                <a:rPr lang="ro-RO" sz="2000" dirty="0" smtClean="0">
                  <a:solidFill>
                    <a:schemeClr val="tx1">
                      <a:lumMod val="85000"/>
                      <a:lumOff val="15000"/>
                    </a:schemeClr>
                  </a:solidFill>
                  <a:latin typeface="+mj-lt"/>
                </a:rPr>
                <a:t>Microsoft Office: Word, Excel, PowerPoint, Access, Outlook, OneNote, SharePoint, O365.</a:t>
              </a:r>
              <a:endParaRPr lang="en-US" sz="1900" dirty="0">
                <a:solidFill>
                  <a:schemeClr val="tx1">
                    <a:lumMod val="85000"/>
                    <a:lumOff val="15000"/>
                  </a:schemeClr>
                </a:solidFill>
                <a:latin typeface="Segoe UI Light" pitchFamily="34" charset="0"/>
                <a:ea typeface="Segoe UI" pitchFamily="34" charset="0"/>
                <a:cs typeface="Segoe UI" pitchFamily="34" charset="0"/>
              </a:endParaRPr>
            </a:p>
          </p:txBody>
        </p:sp>
        <p:pic>
          <p:nvPicPr>
            <p:cNvPr id="45" name="Picture 1" descr="C:\Users\wendyj\Desktop\MOS New Logos\MOS10-specialist_rgb.png"/>
            <p:cNvPicPr>
              <a:picLocks noChangeAspect="1" noChangeArrowheads="1"/>
            </p:cNvPicPr>
            <p:nvPr/>
          </p:nvPicPr>
          <p:blipFill>
            <a:blip r:embed="rId3" cstate="email"/>
            <a:srcRect/>
            <a:stretch>
              <a:fillRect/>
            </a:stretch>
          </p:blipFill>
          <p:spPr bwMode="auto">
            <a:xfrm>
              <a:off x="10345651" y="5096050"/>
              <a:ext cx="1269466" cy="774468"/>
            </a:xfrm>
            <a:prstGeom prst="rect">
              <a:avLst/>
            </a:prstGeom>
            <a:noFill/>
            <a:ln w="9525">
              <a:noFill/>
              <a:miter lim="800000"/>
              <a:headEnd/>
              <a:tailEnd/>
            </a:ln>
          </p:spPr>
        </p:pic>
        <p:sp>
          <p:nvSpPr>
            <p:cNvPr id="46" name="TextBox 45"/>
            <p:cNvSpPr txBox="1"/>
            <p:nvPr/>
          </p:nvSpPr>
          <p:spPr>
            <a:xfrm>
              <a:off x="6017905" y="3453196"/>
              <a:ext cx="4013199" cy="707886"/>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ru-RU" sz="2000" dirty="0" err="1" smtClean="0">
                  <a:solidFill>
                    <a:schemeClr val="tx1">
                      <a:lumMod val="85000"/>
                      <a:lumOff val="15000"/>
                    </a:schemeClr>
                  </a:solidFill>
                  <a:latin typeface="+mj-lt"/>
                </a:rPr>
                <a:t>Підтвердити</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передові</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навички</a:t>
              </a:r>
              <a:r>
                <a:rPr lang="ru-RU" sz="2000" dirty="0" smtClean="0">
                  <a:solidFill>
                    <a:schemeClr val="tx1">
                      <a:lumMod val="85000"/>
                      <a:lumOff val="15000"/>
                    </a:schemeClr>
                  </a:solidFill>
                  <a:latin typeface="+mj-lt"/>
                </a:rPr>
                <a:t> для </a:t>
              </a:r>
              <a:r>
                <a:rPr lang="ro-RO" sz="2000" dirty="0" smtClean="0">
                  <a:solidFill>
                    <a:schemeClr val="tx1">
                      <a:lumMod val="85000"/>
                      <a:lumOff val="15000"/>
                    </a:schemeClr>
                  </a:solidFill>
                  <a:latin typeface="+mj-lt"/>
                </a:rPr>
                <a:t>Microsoft Office Word </a:t>
              </a:r>
              <a:r>
                <a:rPr lang="ru-RU" sz="2000" dirty="0" err="1" smtClean="0">
                  <a:solidFill>
                    <a:schemeClr val="tx1">
                      <a:lumMod val="85000"/>
                      <a:lumOff val="15000"/>
                    </a:schemeClr>
                  </a:solidFill>
                  <a:latin typeface="+mj-lt"/>
                </a:rPr>
                <a:t>і</a:t>
              </a:r>
              <a:r>
                <a:rPr lang="ru-RU" sz="2000" dirty="0" smtClean="0">
                  <a:solidFill>
                    <a:schemeClr val="tx1">
                      <a:lumMod val="85000"/>
                      <a:lumOff val="15000"/>
                    </a:schemeClr>
                  </a:solidFill>
                  <a:latin typeface="+mj-lt"/>
                </a:rPr>
                <a:t> </a:t>
              </a:r>
              <a:r>
                <a:rPr lang="ro-RO" sz="2000" dirty="0" smtClean="0">
                  <a:solidFill>
                    <a:schemeClr val="tx1">
                      <a:lumMod val="85000"/>
                      <a:lumOff val="15000"/>
                    </a:schemeClr>
                  </a:solidFill>
                  <a:latin typeface="+mj-lt"/>
                </a:rPr>
                <a:t>Excel</a:t>
              </a:r>
              <a:endParaRPr lang="en-US" sz="2000" dirty="0">
                <a:solidFill>
                  <a:schemeClr val="tx1">
                    <a:lumMod val="85000"/>
                    <a:lumOff val="15000"/>
                  </a:schemeClr>
                </a:solidFill>
                <a:latin typeface="+mj-lt"/>
              </a:endParaRPr>
            </a:p>
          </p:txBody>
        </p:sp>
        <p:pic>
          <p:nvPicPr>
            <p:cNvPr id="47" name="Picture 2" descr="C:\Users\wendyj\Desktop\MOS New Logos\MOS10-Expert_rgb.png"/>
            <p:cNvPicPr>
              <a:picLocks noChangeAspect="1" noChangeArrowheads="1"/>
            </p:cNvPicPr>
            <p:nvPr/>
          </p:nvPicPr>
          <p:blipFill>
            <a:blip r:embed="rId4" cstate="email"/>
            <a:srcRect/>
            <a:stretch>
              <a:fillRect/>
            </a:stretch>
          </p:blipFill>
          <p:spPr bwMode="auto">
            <a:xfrm>
              <a:off x="10356313" y="3389127"/>
              <a:ext cx="1258805" cy="774468"/>
            </a:xfrm>
            <a:prstGeom prst="rect">
              <a:avLst/>
            </a:prstGeom>
            <a:noFill/>
            <a:ln w="9525">
              <a:noFill/>
              <a:miter lim="800000"/>
              <a:headEnd/>
              <a:tailEnd/>
            </a:ln>
          </p:spPr>
        </p:pic>
        <p:sp>
          <p:nvSpPr>
            <p:cNvPr id="48" name="TextBox 47"/>
            <p:cNvSpPr txBox="1"/>
            <p:nvPr/>
          </p:nvSpPr>
          <p:spPr>
            <a:xfrm>
              <a:off x="5445458" y="1661256"/>
              <a:ext cx="4585647" cy="1631216"/>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ru-RU" sz="2000" dirty="0" err="1" smtClean="0">
                  <a:solidFill>
                    <a:schemeClr val="tx1">
                      <a:lumMod val="85000"/>
                      <a:lumOff val="15000"/>
                    </a:schemeClr>
                  </a:solidFill>
                  <a:latin typeface="+mj-lt"/>
                </a:rPr>
                <a:t>Підтвердити</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високий</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рівень</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експертності</a:t>
              </a:r>
              <a:r>
                <a:rPr lang="ru-RU" sz="2000" dirty="0" smtClean="0">
                  <a:solidFill>
                    <a:schemeClr val="tx1">
                      <a:lumMod val="85000"/>
                      <a:lumOff val="15000"/>
                    </a:schemeClr>
                  </a:solidFill>
                  <a:latin typeface="+mj-lt"/>
                </a:rPr>
                <a:t> у </a:t>
              </a:r>
              <a:r>
                <a:rPr lang="ru-RU" sz="2000" dirty="0" err="1" smtClean="0">
                  <a:solidFill>
                    <a:schemeClr val="tx1">
                      <a:lumMod val="85000"/>
                      <a:lumOff val="15000"/>
                    </a:schemeClr>
                  </a:solidFill>
                  <a:latin typeface="+mj-lt"/>
                </a:rPr>
                <a:t>використанні</a:t>
              </a:r>
              <a:r>
                <a:rPr lang="ru-RU" sz="2000" dirty="0" smtClean="0">
                  <a:solidFill>
                    <a:schemeClr val="tx1">
                      <a:lumMod val="85000"/>
                      <a:lumOff val="15000"/>
                    </a:schemeClr>
                  </a:solidFill>
                  <a:latin typeface="+mj-lt"/>
                </a:rPr>
                <a:t> пакету</a:t>
              </a:r>
              <a:r>
                <a:rPr lang="en-US" sz="2000" dirty="0" smtClean="0">
                  <a:solidFill>
                    <a:schemeClr val="tx1">
                      <a:lumMod val="85000"/>
                      <a:lumOff val="15000"/>
                    </a:schemeClr>
                  </a:solidFill>
                  <a:latin typeface="+mj-lt"/>
                </a:rPr>
                <a:t>Office</a:t>
              </a:r>
              <a:r>
                <a:rPr lang="ru-RU" sz="2000" dirty="0" smtClean="0">
                  <a:solidFill>
                    <a:schemeClr val="tx1">
                      <a:lumMod val="85000"/>
                      <a:lumOff val="15000"/>
                    </a:schemeClr>
                  </a:solidFill>
                  <a:latin typeface="+mj-lt"/>
                </a:rPr>
                <a:t> - </a:t>
              </a:r>
              <a:r>
                <a:rPr lang="ru-RU" sz="2000" dirty="0" err="1" smtClean="0">
                  <a:solidFill>
                    <a:schemeClr val="tx1">
                      <a:lumMod val="85000"/>
                      <a:lumOff val="15000"/>
                    </a:schemeClr>
                  </a:solidFill>
                  <a:latin typeface="+mj-lt"/>
                </a:rPr>
                <a:t>чотири</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іспити</a:t>
              </a:r>
              <a:r>
                <a:rPr lang="ru-RU" sz="2000" dirty="0" smtClean="0">
                  <a:solidFill>
                    <a:schemeClr val="tx1">
                      <a:lumMod val="85000"/>
                      <a:lumOff val="15000"/>
                    </a:schemeClr>
                  </a:solidFill>
                  <a:latin typeface="+mj-lt"/>
                </a:rPr>
                <a:t>: </a:t>
              </a:r>
              <a:r>
                <a:rPr lang="ro-RO" sz="2000" dirty="0" smtClean="0">
                  <a:solidFill>
                    <a:schemeClr val="tx1">
                      <a:lumMod val="85000"/>
                      <a:lumOff val="15000"/>
                    </a:schemeClr>
                  </a:solidFill>
                  <a:latin typeface="+mj-lt"/>
                </a:rPr>
                <a:t>Word/</a:t>
              </a:r>
              <a:r>
                <a:rPr lang="ru-RU" sz="2000" dirty="0" err="1" smtClean="0">
                  <a:solidFill>
                    <a:schemeClr val="tx1">
                      <a:lumMod val="85000"/>
                      <a:lumOff val="15000"/>
                    </a:schemeClr>
                  </a:solidFill>
                  <a:latin typeface="+mj-lt"/>
                </a:rPr>
                <a:t>експерт</a:t>
              </a:r>
              <a:r>
                <a:rPr lang="ru-RU" sz="2000" dirty="0" smtClean="0">
                  <a:solidFill>
                    <a:schemeClr val="tx1">
                      <a:lumMod val="85000"/>
                      <a:lumOff val="15000"/>
                    </a:schemeClr>
                  </a:solidFill>
                  <a:latin typeface="+mj-lt"/>
                </a:rPr>
                <a:t>, </a:t>
              </a:r>
              <a:r>
                <a:rPr lang="ro-RO" sz="2000" dirty="0" smtClean="0">
                  <a:solidFill>
                    <a:schemeClr val="tx1">
                      <a:lumMod val="85000"/>
                      <a:lumOff val="15000"/>
                    </a:schemeClr>
                  </a:solidFill>
                  <a:latin typeface="+mj-lt"/>
                </a:rPr>
                <a:t>Excel/</a:t>
              </a:r>
              <a:r>
                <a:rPr lang="ru-RU" sz="2000" dirty="0" err="1" smtClean="0">
                  <a:solidFill>
                    <a:schemeClr val="tx1">
                      <a:lumMod val="85000"/>
                      <a:lumOff val="15000"/>
                    </a:schemeClr>
                  </a:solidFill>
                  <a:latin typeface="+mj-lt"/>
                </a:rPr>
                <a:t>експерт</a:t>
              </a:r>
              <a:r>
                <a:rPr lang="ru-RU" sz="2000" dirty="0" smtClean="0">
                  <a:solidFill>
                    <a:schemeClr val="tx1">
                      <a:lumMod val="85000"/>
                      <a:lumOff val="15000"/>
                    </a:schemeClr>
                  </a:solidFill>
                  <a:latin typeface="+mj-lt"/>
                </a:rPr>
                <a:t>, </a:t>
              </a:r>
              <a:r>
                <a:rPr lang="ro-RO" sz="2000" dirty="0" smtClean="0">
                  <a:solidFill>
                    <a:schemeClr val="tx1">
                      <a:lumMod val="85000"/>
                      <a:lumOff val="15000"/>
                    </a:schemeClr>
                  </a:solidFill>
                  <a:latin typeface="+mj-lt"/>
                </a:rPr>
                <a:t>PowerPoint, </a:t>
              </a:r>
              <a:r>
                <a:rPr lang="ru-RU" sz="2000" dirty="0" smtClean="0">
                  <a:solidFill>
                    <a:schemeClr val="tx1">
                      <a:lumMod val="85000"/>
                      <a:lumOff val="15000"/>
                    </a:schemeClr>
                  </a:solidFill>
                  <a:latin typeface="+mj-lt"/>
                </a:rPr>
                <a:t>а </a:t>
              </a:r>
              <a:r>
                <a:rPr lang="ru-RU" sz="2000" dirty="0" err="1" smtClean="0">
                  <a:solidFill>
                    <a:schemeClr val="tx1">
                      <a:lumMod val="85000"/>
                      <a:lumOff val="15000"/>
                    </a:schemeClr>
                  </a:solidFill>
                  <a:latin typeface="+mj-lt"/>
                </a:rPr>
                <a:t>також</a:t>
              </a:r>
              <a:r>
                <a:rPr lang="ru-RU" sz="2000" dirty="0" smtClean="0">
                  <a:solidFill>
                    <a:schemeClr val="tx1">
                      <a:lumMod val="85000"/>
                      <a:lumOff val="15000"/>
                    </a:schemeClr>
                  </a:solidFill>
                  <a:latin typeface="+mj-lt"/>
                </a:rPr>
                <a:t> </a:t>
              </a:r>
              <a:r>
                <a:rPr lang="ru-RU" sz="2000" dirty="0" err="1" smtClean="0">
                  <a:solidFill>
                    <a:schemeClr val="tx1">
                      <a:lumMod val="85000"/>
                      <a:lumOff val="15000"/>
                    </a:schemeClr>
                  </a:solidFill>
                  <a:latin typeface="+mj-lt"/>
                </a:rPr>
                <a:t>іспит</a:t>
              </a:r>
              <a:r>
                <a:rPr lang="ru-RU" sz="2000" dirty="0" smtClean="0">
                  <a:solidFill>
                    <a:schemeClr val="tx1">
                      <a:lumMod val="85000"/>
                      <a:lumOff val="15000"/>
                    </a:schemeClr>
                  </a:solidFill>
                  <a:latin typeface="+mj-lt"/>
                </a:rPr>
                <a:t> на </a:t>
              </a:r>
              <a:r>
                <a:rPr lang="ru-RU" sz="2000" dirty="0" err="1" smtClean="0">
                  <a:solidFill>
                    <a:schemeClr val="tx1">
                      <a:lumMod val="85000"/>
                      <a:lumOff val="15000"/>
                    </a:schemeClr>
                  </a:solidFill>
                  <a:latin typeface="+mj-lt"/>
                </a:rPr>
                <a:t>виб</a:t>
              </a:r>
              <a:r>
                <a:rPr lang="uk-UA" sz="2000" dirty="0" err="1" smtClean="0">
                  <a:solidFill>
                    <a:schemeClr val="tx1">
                      <a:lumMod val="85000"/>
                      <a:lumOff val="15000"/>
                    </a:schemeClr>
                  </a:solidFill>
                  <a:latin typeface="+mj-lt"/>
                </a:rPr>
                <a:t>ір</a:t>
              </a:r>
              <a:r>
                <a:rPr lang="ru-RU" sz="2000" dirty="0" smtClean="0">
                  <a:solidFill>
                    <a:schemeClr val="tx1">
                      <a:lumMod val="85000"/>
                      <a:lumOff val="15000"/>
                    </a:schemeClr>
                  </a:solidFill>
                  <a:latin typeface="+mj-lt"/>
                </a:rPr>
                <a:t>.</a:t>
              </a:r>
              <a:endParaRPr lang="en-US" sz="2000" dirty="0">
                <a:solidFill>
                  <a:schemeClr val="tx1">
                    <a:lumMod val="85000"/>
                    <a:lumOff val="15000"/>
                  </a:schemeClr>
                </a:solidFill>
                <a:latin typeface="+mj-lt"/>
                <a:ea typeface="Segoe UI" pitchFamily="34" charset="0"/>
                <a:cs typeface="Segoe UI" pitchFamily="34" charset="0"/>
              </a:endParaRPr>
            </a:p>
          </p:txBody>
        </p:sp>
        <p:pic>
          <p:nvPicPr>
            <p:cNvPr id="50" name="Picture 3" descr="C:\Users\wendyj\Desktop\MOS New Logos\MOS10-Master_rgb.png"/>
            <p:cNvPicPr>
              <a:picLocks noChangeAspect="1" noChangeArrowheads="1"/>
            </p:cNvPicPr>
            <p:nvPr/>
          </p:nvPicPr>
          <p:blipFill>
            <a:blip r:embed="rId5" cstate="email"/>
            <a:srcRect/>
            <a:stretch>
              <a:fillRect/>
            </a:stretch>
          </p:blipFill>
          <p:spPr bwMode="auto">
            <a:xfrm>
              <a:off x="10356312" y="1905335"/>
              <a:ext cx="1258805" cy="774468"/>
            </a:xfrm>
            <a:prstGeom prst="rect">
              <a:avLst/>
            </a:prstGeom>
            <a:noFill/>
            <a:ln w="9525">
              <a:noFill/>
              <a:miter lim="800000"/>
              <a:headEnd/>
              <a:tailEnd/>
            </a:ln>
          </p:spPr>
        </p:pic>
      </p:grpSp>
      <p:sp>
        <p:nvSpPr>
          <p:cNvPr id="23" name="Title 21"/>
          <p:cNvSpPr>
            <a:spLocks noGrp="1"/>
          </p:cNvSpPr>
          <p:nvPr>
            <p:ph type="title"/>
          </p:nvPr>
        </p:nvSpPr>
        <p:spPr>
          <a:xfrm>
            <a:off x="120695" y="-9151"/>
            <a:ext cx="10969943" cy="794311"/>
          </a:xfrm>
        </p:spPr>
        <p:txBody>
          <a:bodyPr>
            <a:normAutofit/>
          </a:bodyPr>
          <a:lstStyle/>
          <a:p>
            <a:pPr algn="l"/>
            <a:r>
              <a:rPr lang="ru-RU" sz="2800" b="1" dirty="0" err="1" smtClean="0">
                <a:solidFill>
                  <a:prstClr val="white"/>
                </a:solidFill>
                <a:latin typeface="+mn-lt"/>
                <a:ea typeface="+mn-ea"/>
                <a:cs typeface="+mn-cs"/>
              </a:rPr>
              <a:t>Сертифікації</a:t>
            </a:r>
            <a:r>
              <a:rPr lang="ru-RU" sz="2800" b="1" dirty="0" smtClean="0">
                <a:solidFill>
                  <a:prstClr val="white"/>
                </a:solidFill>
                <a:latin typeface="+mn-lt"/>
                <a:ea typeface="+mn-ea"/>
                <a:cs typeface="+mn-cs"/>
              </a:rPr>
              <a:t> </a:t>
            </a:r>
            <a:r>
              <a:rPr lang="en-US" sz="2800" b="1" dirty="0" smtClean="0">
                <a:solidFill>
                  <a:prstClr val="white"/>
                </a:solidFill>
                <a:latin typeface="+mn-lt"/>
                <a:ea typeface="+mn-ea"/>
                <a:cs typeface="+mn-cs"/>
              </a:rPr>
              <a:t>Microsoft </a:t>
            </a:r>
            <a:r>
              <a:rPr lang="en-US" sz="2800" b="1" dirty="0">
                <a:solidFill>
                  <a:srgbClr val="FF8C00"/>
                </a:solidFill>
                <a:latin typeface="+mn-lt"/>
                <a:ea typeface="+mn-ea"/>
                <a:cs typeface="+mn-cs"/>
              </a:rPr>
              <a:t>Office</a:t>
            </a:r>
            <a:r>
              <a:rPr lang="en-US" sz="2800" b="1" dirty="0">
                <a:solidFill>
                  <a:prstClr val="white"/>
                </a:solidFill>
                <a:latin typeface="+mn-lt"/>
                <a:ea typeface="+mn-ea"/>
                <a:cs typeface="+mn-cs"/>
              </a:rPr>
              <a:t> </a:t>
            </a:r>
          </a:p>
        </p:txBody>
      </p:sp>
    </p:spTree>
    <p:extLst>
      <p:ext uri="{BB962C8B-B14F-4D97-AF65-F5344CB8AC3E}">
        <p14:creationId xmlns="" xmlns:p14="http://schemas.microsoft.com/office/powerpoint/2010/main" val="2382360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uk-UA" dirty="0" smtClean="0">
                <a:solidFill>
                  <a:schemeClr val="bg1"/>
                </a:solidFill>
              </a:rPr>
              <a:t>Переваги</a:t>
            </a:r>
            <a:endParaRPr lang="ru-RU" dirty="0">
              <a:solidFill>
                <a:schemeClr val="bg1"/>
              </a:solidFill>
            </a:endParaRPr>
          </a:p>
        </p:txBody>
      </p:sp>
      <p:graphicFrame>
        <p:nvGraphicFramePr>
          <p:cNvPr id="11" name="Содержимое 10"/>
          <p:cNvGraphicFramePr>
            <a:graphicFrameLocks noGrp="1"/>
          </p:cNvGraphicFramePr>
          <p:nvPr>
            <p:ph sz="half" idx="1"/>
          </p:nvPr>
        </p:nvGraphicFramePr>
        <p:xfrm>
          <a:off x="0" y="1364343"/>
          <a:ext cx="6966857" cy="320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одержимое 11"/>
          <p:cNvGraphicFramePr>
            <a:graphicFrameLocks noGrp="1"/>
          </p:cNvGraphicFramePr>
          <p:nvPr>
            <p:ph sz="half" idx="2"/>
          </p:nvPr>
        </p:nvGraphicFramePr>
        <p:xfrm>
          <a:off x="6787690" y="1114756"/>
          <a:ext cx="5383212" cy="30901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Схема 15"/>
          <p:cNvGraphicFramePr/>
          <p:nvPr/>
        </p:nvGraphicFramePr>
        <p:xfrm>
          <a:off x="4568826" y="3614058"/>
          <a:ext cx="7619999" cy="39825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0" y="214290"/>
            <a:ext cx="10969943" cy="1285884"/>
          </a:xfrm>
        </p:spPr>
        <p:txBody>
          <a:bodyPr>
            <a:normAutofit fontScale="90000"/>
          </a:bodyPr>
          <a:lstStyle/>
          <a:p>
            <a:r>
              <a:rPr lang="ru-RU" dirty="0" err="1" smtClean="0">
                <a:solidFill>
                  <a:schemeClr val="bg1"/>
                </a:solidFill>
              </a:rPr>
              <a:t>Цінність</a:t>
            </a:r>
            <a:r>
              <a:rPr lang="ru-RU" dirty="0" smtClean="0">
                <a:solidFill>
                  <a:schemeClr val="bg1"/>
                </a:solidFill>
              </a:rPr>
              <a:t> </a:t>
            </a:r>
            <a:r>
              <a:rPr lang="ru-RU" dirty="0" err="1" smtClean="0">
                <a:solidFill>
                  <a:schemeClr val="bg1"/>
                </a:solidFill>
              </a:rPr>
              <a:t>програми</a:t>
            </a:r>
            <a:r>
              <a:rPr lang="ru-RU" dirty="0" smtClean="0">
                <a:solidFill>
                  <a:schemeClr val="bg1"/>
                </a:solidFill>
              </a:rPr>
              <a:t> </a:t>
            </a:r>
            <a:r>
              <a:rPr lang="en-US" dirty="0" smtClean="0">
                <a:solidFill>
                  <a:schemeClr val="bg1"/>
                </a:solidFill>
              </a:rPr>
              <a:t>Microsoft IT Academy</a:t>
            </a:r>
            <a:endParaRPr lang="en-US" dirty="0">
              <a:solidFill>
                <a:schemeClr val="bg1"/>
              </a:solidFill>
            </a:endParaRPr>
          </a:p>
        </p:txBody>
      </p:sp>
      <p:graphicFrame>
        <p:nvGraphicFramePr>
          <p:cNvPr id="6" name="Diagram 5"/>
          <p:cNvGraphicFramePr/>
          <p:nvPr>
            <p:extLst>
              <p:ext uri="{D42A27DB-BD31-4B8C-83A1-F6EECF244321}">
                <p14:modId xmlns="" xmlns:p14="http://schemas.microsoft.com/office/powerpoint/2010/main" val="2825832856"/>
              </p:ext>
            </p:extLst>
          </p:nvPr>
        </p:nvGraphicFramePr>
        <p:xfrm>
          <a:off x="609441" y="1562120"/>
          <a:ext cx="1096994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952217" y="5429264"/>
            <a:ext cx="10276852" cy="584775"/>
          </a:xfrm>
          <a:prstGeom prst="rect">
            <a:avLst/>
          </a:prstGeom>
          <a:noFill/>
        </p:spPr>
        <p:txBody>
          <a:bodyPr wrap="square" lIns="91440" tIns="45720" rIns="91440" bIns="45720" rtlCol="0">
            <a:spAutoFit/>
          </a:bodyPr>
          <a:lstStyle/>
          <a:p>
            <a:pPr algn="ctr"/>
            <a:r>
              <a:rPr lang="ru-RU" sz="1600" b="1" dirty="0" err="1" smtClean="0">
                <a:ea typeface="Tahoma" pitchFamily="34" charset="0"/>
                <a:cs typeface="Arial" pitchFamily="34" charset="0"/>
              </a:rPr>
              <a:t>Надання</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кращих</a:t>
            </a:r>
            <a:r>
              <a:rPr lang="ru-RU" sz="1600" b="1" dirty="0" smtClean="0">
                <a:ea typeface="Tahoma" pitchFamily="34" charset="0"/>
                <a:cs typeface="Arial" pitchFamily="34" charset="0"/>
              </a:rPr>
              <a:t> в </a:t>
            </a:r>
            <a:r>
              <a:rPr lang="ru-RU" sz="1600" b="1" dirty="0" err="1" smtClean="0">
                <a:ea typeface="Tahoma" pitchFamily="34" charset="0"/>
                <a:cs typeface="Arial" pitchFamily="34" charset="0"/>
              </a:rPr>
              <a:t>індустрії</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ІТ-тренінгів</a:t>
            </a:r>
            <a:r>
              <a:rPr lang="ru-RU" sz="1600" b="1" dirty="0" smtClean="0">
                <a:ea typeface="Tahoma" pitchFamily="34" charset="0"/>
                <a:cs typeface="Arial" pitchFamily="34" charset="0"/>
              </a:rPr>
              <a:t> та </a:t>
            </a:r>
            <a:r>
              <a:rPr lang="ru-RU" sz="1600" b="1" dirty="0" err="1" smtClean="0">
                <a:ea typeface="Tahoma" pitchFamily="34" charset="0"/>
                <a:cs typeface="Arial" pitchFamily="34" charset="0"/>
              </a:rPr>
              <a:t>сертифікації</a:t>
            </a:r>
            <a:r>
              <a:rPr lang="ru-RU" sz="1600" b="1" dirty="0" smtClean="0">
                <a:ea typeface="Tahoma" pitchFamily="34" charset="0"/>
                <a:cs typeface="Arial" pitchFamily="34" charset="0"/>
              </a:rPr>
              <a:t> </a:t>
            </a:r>
            <a:r>
              <a:rPr lang="en-US" sz="1600" b="1" dirty="0" smtClean="0">
                <a:ea typeface="Tahoma" pitchFamily="34" charset="0"/>
                <a:cs typeface="Arial" pitchFamily="34" charset="0"/>
              </a:rPr>
              <a:t>Microsoft </a:t>
            </a:r>
            <a:r>
              <a:rPr lang="ru-RU" sz="1600" b="1" dirty="0" smtClean="0">
                <a:ea typeface="Tahoma" pitchFamily="34" charset="0"/>
                <a:cs typeface="Arial" pitchFamily="34" charset="0"/>
              </a:rPr>
              <a:t>для </a:t>
            </a:r>
            <a:r>
              <a:rPr lang="ru-RU" sz="1600" b="1" dirty="0" err="1" smtClean="0">
                <a:ea typeface="Tahoma" pitchFamily="34" charset="0"/>
                <a:cs typeface="Arial" pitchFamily="34" charset="0"/>
              </a:rPr>
              <a:t>зростання</a:t>
            </a:r>
            <a:r>
              <a:rPr lang="ru-RU" sz="1600" b="1" dirty="0" smtClean="0">
                <a:ea typeface="Tahoma" pitchFamily="34" charset="0"/>
                <a:cs typeface="Arial" pitchFamily="34" charset="0"/>
              </a:rPr>
              <a:t>, </a:t>
            </a:r>
          </a:p>
          <a:p>
            <a:pPr algn="ctr"/>
            <a:r>
              <a:rPr lang="ru-RU" sz="1600" b="1" dirty="0" err="1" smtClean="0">
                <a:ea typeface="Tahoma" pitchFamily="34" charset="0"/>
                <a:cs typeface="Arial" pitchFamily="34" charset="0"/>
              </a:rPr>
              <a:t>працевлаштування</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і</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підтримки</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навчання</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протягом</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усього</a:t>
            </a:r>
            <a:r>
              <a:rPr lang="ru-RU" sz="1600" b="1" dirty="0" smtClean="0">
                <a:ea typeface="Tahoma" pitchFamily="34" charset="0"/>
                <a:cs typeface="Arial" pitchFamily="34" charset="0"/>
              </a:rPr>
              <a:t> </a:t>
            </a:r>
            <a:r>
              <a:rPr lang="ru-RU" sz="1600" b="1" dirty="0" err="1" smtClean="0">
                <a:ea typeface="Tahoma" pitchFamily="34" charset="0"/>
                <a:cs typeface="Arial" pitchFamily="34" charset="0"/>
              </a:rPr>
              <a:t>життя</a:t>
            </a:r>
            <a:endParaRPr lang="en-US" sz="1600" b="1" dirty="0">
              <a:ea typeface="Tahoma" pitchFamily="34" charset="0"/>
              <a:cs typeface="Arial" pitchFamily="34" charset="0"/>
            </a:endParaRPr>
          </a:p>
        </p:txBody>
      </p:sp>
    </p:spTree>
    <p:extLst>
      <p:ext uri="{BB962C8B-B14F-4D97-AF65-F5344CB8AC3E}">
        <p14:creationId xmlns="" xmlns:p14="http://schemas.microsoft.com/office/powerpoint/2010/main" val="8778303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YandexDisk\Скриншоты\2014-11-18 15-21-31 Скриншот экрана.png"/>
          <p:cNvPicPr>
            <a:picLocks noChangeAspect="1" noChangeArrowheads="1"/>
          </p:cNvPicPr>
          <p:nvPr/>
        </p:nvPicPr>
        <p:blipFill>
          <a:blip r:embed="rId2"/>
          <a:srcRect/>
          <a:stretch>
            <a:fillRect/>
          </a:stretch>
        </p:blipFill>
        <p:spPr bwMode="auto">
          <a:xfrm>
            <a:off x="0" y="0"/>
            <a:ext cx="12188825" cy="7122565"/>
          </a:xfrm>
          <a:prstGeom prst="rect">
            <a:avLst/>
          </a:prstGeom>
          <a:noFill/>
        </p:spPr>
      </p:pic>
      <p:sp>
        <p:nvSpPr>
          <p:cNvPr id="2" name="Заголовок 1"/>
          <p:cNvSpPr>
            <a:spLocks noGrp="1"/>
          </p:cNvSpPr>
          <p:nvPr>
            <p:ph type="title"/>
          </p:nvPr>
        </p:nvSpPr>
        <p:spPr/>
        <p:txBody>
          <a:bodyPr/>
          <a:lstStyle/>
          <a:p>
            <a:r>
              <a:rPr lang="uk-UA" dirty="0" smtClean="0"/>
              <a:t>Інтерфейс</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Курси</a:t>
            </a:r>
            <a:endParaRPr lang="ru-RU" dirty="0">
              <a:solidFill>
                <a:schemeClr val="bg1"/>
              </a:solidFill>
            </a:endParaRPr>
          </a:p>
        </p:txBody>
      </p:sp>
      <p:graphicFrame>
        <p:nvGraphicFramePr>
          <p:cNvPr id="5" name="Содержимое 4"/>
          <p:cNvGraphicFramePr>
            <a:graphicFrameLocks noGrp="1"/>
          </p:cNvGraphicFramePr>
          <p:nvPr>
            <p:ph idx="1"/>
          </p:nvPr>
        </p:nvGraphicFramePr>
        <p:xfrm>
          <a:off x="609441" y="1571625"/>
          <a:ext cx="10969943"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365 for education them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DB10BBC11F084488ADA345C98FC5B6" ma:contentTypeVersion="0" ma:contentTypeDescription="Create a new document." ma:contentTypeScope="" ma:versionID="2c69c6c5097ef4b2e9d76b361fc17cb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B3B520C-7871-49E5-AC9B-B72AF9006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Metro Template Light 16x9</Template>
  <TotalTime>31867</TotalTime>
  <Words>602</Words>
  <Application>Microsoft Office PowerPoint</Application>
  <PresentationFormat>Довільний</PresentationFormat>
  <Paragraphs>96</Paragraphs>
  <Slides>13</Slides>
  <Notes>6</Notes>
  <HiddenSlides>1</HiddenSlides>
  <MMClips>0</MMClips>
  <ScaleCrop>false</ScaleCrop>
  <HeadingPairs>
    <vt:vector size="4" baseType="variant">
      <vt:variant>
        <vt:lpstr>Тема</vt:lpstr>
      </vt:variant>
      <vt:variant>
        <vt:i4>3</vt:i4>
      </vt:variant>
      <vt:variant>
        <vt:lpstr>Заголовки слайдів</vt:lpstr>
      </vt:variant>
      <vt:variant>
        <vt:i4>13</vt:i4>
      </vt:variant>
    </vt:vector>
  </HeadingPairs>
  <TitlesOfParts>
    <vt:vector size="16" baseType="lpstr">
      <vt:lpstr>Metro Template Light 16x9</vt:lpstr>
      <vt:lpstr>Metro Template Colored Titles Segoe UI 16x9</vt:lpstr>
      <vt:lpstr>2_Office Theme</vt:lpstr>
      <vt:lpstr>Слайд 1</vt:lpstr>
      <vt:lpstr>Слайд 2</vt:lpstr>
      <vt:lpstr>Слайд 3</vt:lpstr>
      <vt:lpstr>Слайд 4</vt:lpstr>
      <vt:lpstr>Сертифікації Microsoft Office </vt:lpstr>
      <vt:lpstr>Переваги</vt:lpstr>
      <vt:lpstr>Цінність програми Microsoft IT Academy</vt:lpstr>
      <vt:lpstr>Інтерфейс</vt:lpstr>
      <vt:lpstr>Курси</vt:lpstr>
      <vt:lpstr>Сертифікати</vt:lpstr>
      <vt:lpstr>Сертифікація = працевлаштування для студентів</vt:lpstr>
      <vt:lpstr>Що робити?</vt:lpstr>
      <vt:lpstr>Бучинська Дар’я Леонідівна </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amreed@microsoft.com</dc:creator>
  <cp:keywords>&lt;Any Related Keywords&gt;</cp:keywords>
  <dc:description>Template: Saku Uchikawa, Microsoft Corporation
Formatting:
Event Date: 
Event Location: 
Audience Type: Internal</dc:description>
  <cp:lastModifiedBy>adm</cp:lastModifiedBy>
  <cp:revision>334</cp:revision>
  <dcterms:created xsi:type="dcterms:W3CDTF">2012-03-22T17:52:40Z</dcterms:created>
  <dcterms:modified xsi:type="dcterms:W3CDTF">2015-08-28T07:59:35Z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0x01010058DB10BBC11F084488ADA345C98FC5B6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rackTaxHTField0">
    <vt:lpwstr/>
  </property>
  <property fmtid="{D5CDD505-2E9C-101B-9397-08002B2CF9AE}" pid="7" name="AudienceTaxHTField0">
    <vt:lpwstr/>
  </property>
  <property fmtid="{D5CDD505-2E9C-101B-9397-08002B2CF9AE}" pid="8" name="MS Speaker">
    <vt:lpwstr/>
  </property>
  <property fmtid="{D5CDD505-2E9C-101B-9397-08002B2CF9AE}" pid="9" name="Event VenueTaxHTField0">
    <vt:lpwstr/>
  </property>
  <property fmtid="{D5CDD505-2E9C-101B-9397-08002B2CF9AE}" pid="10" name="MS Content Owner">
    <vt:lpwstr/>
  </property>
  <property fmtid="{D5CDD505-2E9C-101B-9397-08002B2CF9AE}" pid="11" name="TaxCatchAll">
    <vt:lpwstr>217</vt:lpwstr>
  </property>
  <property fmtid="{D5CDD505-2E9C-101B-9397-08002B2CF9AE}" pid="12" name="CampaignTaxHTField0">
    <vt:lpwstr/>
  </property>
  <property fmtid="{D5CDD505-2E9C-101B-9397-08002B2CF9AE}" pid="13" name="ProductTaxHTField0">
    <vt:lpwstr/>
  </property>
  <property fmtid="{D5CDD505-2E9C-101B-9397-08002B2CF9AE}" pid="14" name="Event LocationTaxHTField0">
    <vt:lpwstr/>
  </property>
  <property fmtid="{D5CDD505-2E9C-101B-9397-08002B2CF9AE}" pid="15" name="Event1TaxHTField0">
    <vt:lpwstr>Unassignede51362f4-782c-41a8-bb7b-e0cfc8669933</vt:lpwstr>
  </property>
</Properties>
</file>